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2" r:id="rId5"/>
    <p:sldId id="372" r:id="rId6"/>
    <p:sldId id="373" r:id="rId7"/>
    <p:sldId id="374" r:id="rId8"/>
    <p:sldId id="375" r:id="rId9"/>
    <p:sldId id="376" r:id="rId10"/>
    <p:sldId id="377" r:id="rId11"/>
    <p:sldId id="379" r:id="rId12"/>
    <p:sldId id="258" r:id="rId13"/>
    <p:sldId id="259" r:id="rId14"/>
    <p:sldId id="314" r:id="rId15"/>
    <p:sldId id="315" r:id="rId16"/>
    <p:sldId id="316" r:id="rId17"/>
    <p:sldId id="321" r:id="rId18"/>
    <p:sldId id="381" r:id="rId19"/>
    <p:sldId id="392" r:id="rId20"/>
    <p:sldId id="393" r:id="rId21"/>
    <p:sldId id="404" r:id="rId22"/>
    <p:sldId id="407" r:id="rId23"/>
    <p:sldId id="398" r:id="rId24"/>
  </p:sldIdLst>
  <p:sldSz cx="9144000" cy="5143500" type="screen16x9"/>
  <p:notesSz cx="6858000" cy="9144000"/>
  <p:embeddedFontLst>
    <p:embeddedFont>
      <p:font typeface="Bungee"/>
      <p:regular r:id="rId28"/>
    </p:embeddedFont>
    <p:embeddedFont>
      <p:font typeface="Advent Pro" panose="02000506040000020004"/>
      <p:regular r:id="rId29"/>
    </p:embeddedFont>
    <p:embeddedFont>
      <p:font typeface="Advent Pro Medium" panose="02000506040000020004"/>
      <p:regular r:id="rId30"/>
    </p:embeddedFont>
    <p:embeddedFont>
      <p:font typeface="Rajdhani Medium" panose="02000000000000000000"/>
      <p:regular r:id="rId31"/>
      <p:bold r:id="rId32"/>
    </p:embeddedFont>
    <p:embeddedFont>
      <p:font typeface="Prompt" panose="020B0704020202020204" charset="0"/>
      <p:bold r:id="rId33"/>
      <p:boldItalic r:id="rId34"/>
    </p:embeddedFont>
    <p:embeddedFont>
      <p:font typeface="Roboto" panose="020B0704020202020204"/>
      <p:bold r:id="rId35"/>
      <p:boldItalic r:id="rId36"/>
    </p:embeddedFont>
    <p:embeddedFont>
      <p:font typeface="Open Sans Light" panose="020B0704020202020204"/>
      <p:bold r:id="rId37"/>
      <p:boldItalic r:id="rId38"/>
    </p:embeddedFont>
    <p:embeddedFont>
      <p:font typeface="Fira Sans Condensed Light" panose="020B0503050000020004" charset="0"/>
      <p:regular r:id="rId39"/>
    </p:embeddedFont>
    <p:embeddedFont>
      <p:font typeface="Bungee" charset="0"/>
      <p:regular r:id="rId40"/>
    </p:embeddedFont>
    <p:embeddedFont>
      <p:font typeface="Calibri"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17.fntdata"/><Relationship Id="rId43" Type="http://schemas.openxmlformats.org/officeDocument/2006/relationships/font" Target="fonts/font16.fntdata"/><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notesMaster" Target="notesMasters/notesMaster1.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0"/>
        <p:cNvGrpSpPr/>
        <p:nvPr/>
      </p:nvGrpSpPr>
      <p:grpSpPr>
        <a:xfrm>
          <a:off x="0" y="0"/>
          <a:ext cx="0" cy="0"/>
          <a:chOff x="0" y="0"/>
          <a:chExt cx="0" cy="0"/>
        </a:xfrm>
      </p:grpSpPr>
      <p:sp>
        <p:nvSpPr>
          <p:cNvPr id="521" name="Google Shape;521;g7f7eb24518_0_25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7f7eb24518_0_25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7f819577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f819577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2183400" y="2916275"/>
            <a:ext cx="4777200" cy="1111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6" name="Google Shape;36;p11"/>
          <p:cNvSpPr txBox="1">
            <a:spLocks noGrp="1"/>
          </p:cNvSpPr>
          <p:nvPr>
            <p:ph type="body" idx="1"/>
          </p:nvPr>
        </p:nvSpPr>
        <p:spPr>
          <a:xfrm>
            <a:off x="2183400" y="3926475"/>
            <a:ext cx="4777200" cy="618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1600"/>
              </a:spcBef>
              <a:spcAft>
                <a:spcPts val="0"/>
              </a:spcAft>
              <a:buClr>
                <a:schemeClr val="lt1"/>
              </a:buClr>
              <a:buSzPts val="1600"/>
              <a:buChar char="○"/>
              <a:defRPr sz="1600">
                <a:solidFill>
                  <a:schemeClr val="lt1"/>
                </a:solidFill>
              </a:defRPr>
            </a:lvl2pPr>
            <a:lvl3pPr marL="1371600" lvl="2" indent="-330200" algn="ctr">
              <a:spcBef>
                <a:spcPts val="1600"/>
              </a:spcBef>
              <a:spcAft>
                <a:spcPts val="0"/>
              </a:spcAft>
              <a:buClr>
                <a:schemeClr val="lt1"/>
              </a:buClr>
              <a:buSzPts val="1600"/>
              <a:buChar char="■"/>
              <a:defRPr sz="1600">
                <a:solidFill>
                  <a:schemeClr val="lt1"/>
                </a:solidFill>
              </a:defRPr>
            </a:lvl3pPr>
            <a:lvl4pPr marL="1828800" lvl="3" indent="-330200" algn="ctr">
              <a:spcBef>
                <a:spcPts val="1600"/>
              </a:spcBef>
              <a:spcAft>
                <a:spcPts val="0"/>
              </a:spcAft>
              <a:buClr>
                <a:schemeClr val="lt1"/>
              </a:buClr>
              <a:buSzPts val="1600"/>
              <a:buChar char="●"/>
              <a:defRPr sz="1600">
                <a:solidFill>
                  <a:schemeClr val="lt1"/>
                </a:solidFill>
              </a:defRPr>
            </a:lvl4pPr>
            <a:lvl5pPr marL="2286000" lvl="4" indent="-330200" algn="ctr">
              <a:spcBef>
                <a:spcPts val="1600"/>
              </a:spcBef>
              <a:spcAft>
                <a:spcPts val="0"/>
              </a:spcAft>
              <a:buClr>
                <a:schemeClr val="lt1"/>
              </a:buClr>
              <a:buSzPts val="1600"/>
              <a:buChar char="○"/>
              <a:defRPr sz="1600">
                <a:solidFill>
                  <a:schemeClr val="lt1"/>
                </a:solidFill>
              </a:defRPr>
            </a:lvl5pPr>
            <a:lvl6pPr marL="2743200" lvl="5" indent="-330200" algn="ctr">
              <a:spcBef>
                <a:spcPts val="1600"/>
              </a:spcBef>
              <a:spcAft>
                <a:spcPts val="0"/>
              </a:spcAft>
              <a:buClr>
                <a:schemeClr val="lt1"/>
              </a:buClr>
              <a:buSzPts val="1600"/>
              <a:buChar char="■"/>
              <a:defRPr sz="1600">
                <a:solidFill>
                  <a:schemeClr val="lt1"/>
                </a:solidFill>
              </a:defRPr>
            </a:lvl6pPr>
            <a:lvl7pPr marL="3200400" lvl="6" indent="-330200" algn="ctr">
              <a:spcBef>
                <a:spcPts val="1600"/>
              </a:spcBef>
              <a:spcAft>
                <a:spcPts val="0"/>
              </a:spcAft>
              <a:buClr>
                <a:schemeClr val="lt1"/>
              </a:buClr>
              <a:buSzPts val="1600"/>
              <a:buChar char="●"/>
              <a:defRPr sz="1600">
                <a:solidFill>
                  <a:schemeClr val="lt1"/>
                </a:solidFill>
              </a:defRPr>
            </a:lvl7pPr>
            <a:lvl8pPr marL="3657600" lvl="7" indent="-330200" algn="ctr">
              <a:spcBef>
                <a:spcPts val="1600"/>
              </a:spcBef>
              <a:spcAft>
                <a:spcPts val="0"/>
              </a:spcAft>
              <a:buClr>
                <a:schemeClr val="lt1"/>
              </a:buClr>
              <a:buSzPts val="1600"/>
              <a:buChar char="○"/>
              <a:defRPr sz="1600">
                <a:solidFill>
                  <a:schemeClr val="lt1"/>
                </a:solidFill>
              </a:defRPr>
            </a:lvl8pPr>
            <a:lvl9pPr marL="4114800" lvl="8" indent="-330200" algn="ctr">
              <a:spcBef>
                <a:spcPts val="1600"/>
              </a:spcBef>
              <a:spcAft>
                <a:spcPts val="1600"/>
              </a:spcAft>
              <a:buClr>
                <a:schemeClr val="lt1"/>
              </a:buClr>
              <a:buSzPts val="1600"/>
              <a:buChar char="■"/>
              <a:defRPr sz="1600">
                <a:solidFill>
                  <a:schemeClr val="lt1"/>
                </a:solidFill>
              </a:defRPr>
            </a:lvl9pPr>
          </a:lstStyle>
          <a:p/>
        </p:txBody>
      </p:sp>
      <p:sp>
        <p:nvSpPr>
          <p:cNvPr id="37" name="Google Shape;37;p11"/>
          <p:cNvSpPr txBox="1">
            <a:spLocks noGrp="1"/>
          </p:cNvSpPr>
          <p:nvPr>
            <p:ph type="title" idx="2"/>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ITLE_1_1">
    <p:bg>
      <p:bgPr>
        <a:blipFill>
          <a:blip r:embed="rId2"/>
          <a:stretch>
            <a:fillRect/>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0462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47" name="Google Shape;47;p15"/>
          <p:cNvSpPr txBox="1">
            <a:spLocks noGrp="1"/>
          </p:cNvSpPr>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48" name="Google Shape;48;p15"/>
          <p:cNvSpPr txBox="1">
            <a:spLocks noGrp="1"/>
          </p:cNvSpPr>
          <p:nvPr>
            <p:ph type="ctrTitle" idx="2"/>
          </p:nvPr>
        </p:nvSpPr>
        <p:spPr>
          <a:xfrm>
            <a:off x="35970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49" name="Google Shape;49;p15"/>
          <p:cNvSpPr txBox="1">
            <a:spLocks noGrp="1"/>
          </p:cNvSpPr>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0" name="Google Shape;50;p15"/>
          <p:cNvSpPr txBox="1">
            <a:spLocks noGrp="1"/>
          </p:cNvSpPr>
          <p:nvPr>
            <p:ph type="ctrTitle" idx="4"/>
          </p:nvPr>
        </p:nvSpPr>
        <p:spPr>
          <a:xfrm>
            <a:off x="61478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1" name="Google Shape;51;p15"/>
          <p:cNvSpPr txBox="1">
            <a:spLocks noGrp="1"/>
          </p:cNvSpPr>
          <p:nvPr>
            <p:ph type="subTitle" idx="5"/>
          </p:nvPr>
        </p:nvSpPr>
        <p:spPr>
          <a:xfrm>
            <a:off x="61478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2" name="Google Shape;52;p15"/>
          <p:cNvSpPr txBox="1">
            <a:spLocks noGrp="1"/>
          </p:cNvSpPr>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3" name="Google Shape;53;p15"/>
          <p:cNvSpPr txBox="1">
            <a:spLocks noGrp="1"/>
          </p:cNvSpPr>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4" name="Google Shape;54;p15"/>
          <p:cNvSpPr txBox="1">
            <a:spLocks noGrp="1"/>
          </p:cNvSpPr>
          <p:nvPr>
            <p:ph type="ctrTitle" idx="8"/>
          </p:nvPr>
        </p:nvSpPr>
        <p:spPr>
          <a:xfrm>
            <a:off x="35970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5" name="Google Shape;55;p15"/>
          <p:cNvSpPr txBox="1">
            <a:spLocks noGrp="1"/>
          </p:cNvSpPr>
          <p:nvPr>
            <p:ph type="subTitle" idx="9"/>
          </p:nvPr>
        </p:nvSpPr>
        <p:spPr>
          <a:xfrm>
            <a:off x="35970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56" name="Google Shape;56;p15"/>
          <p:cNvSpPr txBox="1">
            <a:spLocks noGrp="1"/>
          </p:cNvSpPr>
          <p:nvPr>
            <p:ph type="ctrTitle" idx="13"/>
          </p:nvPr>
        </p:nvSpPr>
        <p:spPr>
          <a:xfrm>
            <a:off x="61478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57" name="Google Shape;57;p15"/>
          <p:cNvSpPr txBox="1">
            <a:spLocks noGrp="1"/>
          </p:cNvSpPr>
          <p:nvPr>
            <p:ph type="subTitle" idx="14"/>
          </p:nvPr>
        </p:nvSpPr>
        <p:spPr>
          <a:xfrm>
            <a:off x="61478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1_2_1">
    <p:bg>
      <p:bgPr>
        <a:blipFill>
          <a:blip r:embed="rId2"/>
          <a:stretch>
            <a:fillRect/>
          </a:stretch>
        </a:blipFill>
        <a:effectLst/>
      </p:bgPr>
    </p:bg>
    <p:spTree>
      <p:nvGrpSpPr>
        <p:cNvPr id="1" name="Shape 61"/>
        <p:cNvGrpSpPr/>
        <p:nvPr/>
      </p:nvGrpSpPr>
      <p:grpSpPr>
        <a:xfrm>
          <a:off x="0" y="0"/>
          <a:ext cx="0" cy="0"/>
          <a:chOff x="0" y="0"/>
          <a:chExt cx="0" cy="0"/>
        </a:xfrm>
      </p:grpSpPr>
      <p:sp>
        <p:nvSpPr>
          <p:cNvPr id="62" name="Google Shape;62;p17"/>
          <p:cNvSpPr txBox="1">
            <a:spLocks noGrp="1"/>
          </p:cNvSpPr>
          <p:nvPr>
            <p:ph type="ctrTitle"/>
          </p:nvPr>
        </p:nvSpPr>
        <p:spPr>
          <a:xfrm>
            <a:off x="2337450" y="2930608"/>
            <a:ext cx="44691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p:txBody>
      </p:sp>
      <p:sp>
        <p:nvSpPr>
          <p:cNvPr id="63" name="Google Shape;63;p17"/>
          <p:cNvSpPr txBox="1">
            <a:spLocks noGrp="1"/>
          </p:cNvSpPr>
          <p:nvPr>
            <p:ph type="subTitle" idx="1"/>
          </p:nvPr>
        </p:nvSpPr>
        <p:spPr>
          <a:xfrm>
            <a:off x="3667050" y="3931762"/>
            <a:ext cx="1809900" cy="3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66" name="Google Shape;66;p18"/>
          <p:cNvSpPr txBox="1">
            <a:spLocks noGrp="1"/>
          </p:cNvSpPr>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8"/>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68" name="Google Shape;68;p18"/>
          <p:cNvSpPr txBox="1">
            <a:spLocks noGrp="1"/>
          </p:cNvSpPr>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69" name="Google Shape;69;p18"/>
          <p:cNvSpPr txBox="1">
            <a:spLocks noGrp="1"/>
          </p:cNvSpPr>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One Column">
  <p:cSld name="TITLE_1_1_1_2">
    <p:bg>
      <p:bgPr>
        <a:blipFill>
          <a:blip r:embed="rId2"/>
          <a:stretch>
            <a:fillRect/>
          </a:stretch>
        </a:blip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ctrTitle"/>
          </p:nvPr>
        </p:nvSpPr>
        <p:spPr>
          <a:xfrm>
            <a:off x="3198148" y="2331450"/>
            <a:ext cx="2747700" cy="776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72" name="Google Shape;72;p19"/>
          <p:cNvSpPr txBox="1">
            <a:spLocks noGrp="1"/>
          </p:cNvSpPr>
          <p:nvPr>
            <p:ph type="subTitle" idx="1"/>
          </p:nvPr>
        </p:nvSpPr>
        <p:spPr>
          <a:xfrm>
            <a:off x="3455259" y="30275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9"/>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Columns 1">
  <p:cSld name="TITLE_1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20"/>
          <p:cNvSpPr txBox="1">
            <a:spLocks noGrp="1"/>
          </p:cNvSpPr>
          <p:nvPr>
            <p:ph type="ctrTitle"/>
          </p:nvPr>
        </p:nvSpPr>
        <p:spPr>
          <a:xfrm>
            <a:off x="893774" y="2310425"/>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76" name="Google Shape;76;p20"/>
          <p:cNvSpPr txBox="1">
            <a:spLocks noGrp="1"/>
          </p:cNvSpPr>
          <p:nvPr>
            <p:ph type="subTitle" idx="1"/>
          </p:nvPr>
        </p:nvSpPr>
        <p:spPr>
          <a:xfrm>
            <a:off x="893774" y="2737079"/>
            <a:ext cx="18798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77" name="Google Shape;77;p20"/>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8" name="Google Shape;78;p20"/>
          <p:cNvSpPr txBox="1">
            <a:spLocks noGrp="1"/>
          </p:cNvSpPr>
          <p:nvPr>
            <p:ph type="ctrTitle" idx="3"/>
          </p:nvPr>
        </p:nvSpPr>
        <p:spPr>
          <a:xfrm>
            <a:off x="3632099" y="2310425"/>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79" name="Google Shape;79;p20"/>
          <p:cNvSpPr txBox="1">
            <a:spLocks noGrp="1"/>
          </p:cNvSpPr>
          <p:nvPr>
            <p:ph type="subTitle" idx="4"/>
          </p:nvPr>
        </p:nvSpPr>
        <p:spPr>
          <a:xfrm>
            <a:off x="3632099" y="2737079"/>
            <a:ext cx="18798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80" name="Google Shape;80;p20"/>
          <p:cNvSpPr txBox="1">
            <a:spLocks noGrp="1"/>
          </p:cNvSpPr>
          <p:nvPr>
            <p:ph type="ctrTitle" idx="5"/>
          </p:nvPr>
        </p:nvSpPr>
        <p:spPr>
          <a:xfrm>
            <a:off x="6370424" y="2310425"/>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81" name="Google Shape;81;p20"/>
          <p:cNvSpPr txBox="1">
            <a:spLocks noGrp="1"/>
          </p:cNvSpPr>
          <p:nvPr>
            <p:ph type="subTitle" idx="6"/>
          </p:nvPr>
        </p:nvSpPr>
        <p:spPr>
          <a:xfrm>
            <a:off x="6370424" y="2737079"/>
            <a:ext cx="18798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07525" y="1913225"/>
            <a:ext cx="3641100" cy="84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 name="Google Shape;13;p3"/>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Font typeface="Advent Pro Medium" panose="02000506040000020004"/>
              <a:buNone/>
              <a:defRPr sz="16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One Column 1 ">
  <p:cSld name="TITLE_1_1_1_1_2">
    <p:bg>
      <p:bgPr>
        <a:blipFill>
          <a:blip r:embed="rId2"/>
          <a:stretch>
            <a:fillRect/>
          </a:stretch>
        </a:blipFill>
        <a:effectLst/>
      </p:bgPr>
    </p:bg>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21"/>
          <p:cNvSpPr txBox="1">
            <a:spLocks noGrp="1"/>
          </p:cNvSpPr>
          <p:nvPr>
            <p:ph type="ctrTitle" idx="2"/>
          </p:nvPr>
        </p:nvSpPr>
        <p:spPr>
          <a:xfrm>
            <a:off x="3198148" y="3169650"/>
            <a:ext cx="2747700" cy="776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85" name="Google Shape;85;p21"/>
          <p:cNvSpPr txBox="1">
            <a:spLocks noGrp="1"/>
          </p:cNvSpPr>
          <p:nvPr>
            <p:ph type="subTitle" idx="1"/>
          </p:nvPr>
        </p:nvSpPr>
        <p:spPr>
          <a:xfrm>
            <a:off x="3455259" y="2113181"/>
            <a:ext cx="2233500" cy="82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ext 2">
  <p:cSld name="TITLE_1_3">
    <p:bg>
      <p:bgPr>
        <a:blipFill>
          <a:blip r:embed="rId2"/>
          <a:stretch>
            <a:fillRect/>
          </a:stretch>
        </a:blipFill>
        <a:effectLst/>
      </p:bgPr>
    </p:bg>
    <p:spTree>
      <p:nvGrpSpPr>
        <p:cNvPr id="1" name="Shape 86"/>
        <p:cNvGrpSpPr/>
        <p:nvPr/>
      </p:nvGrpSpPr>
      <p:grpSpPr>
        <a:xfrm>
          <a:off x="0" y="0"/>
          <a:ext cx="0" cy="0"/>
          <a:chOff x="0" y="0"/>
          <a:chExt cx="0" cy="0"/>
        </a:xfrm>
      </p:grpSpPr>
      <p:sp>
        <p:nvSpPr>
          <p:cNvPr id="87" name="Google Shape;87;p22"/>
          <p:cNvSpPr txBox="1">
            <a:spLocks noGrp="1"/>
          </p:cNvSpPr>
          <p:nvPr>
            <p:ph type="ctrTitle"/>
          </p:nvPr>
        </p:nvSpPr>
        <p:spPr>
          <a:xfrm>
            <a:off x="2320185" y="725025"/>
            <a:ext cx="5756400" cy="70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p:txBody>
      </p:sp>
      <p:sp>
        <p:nvSpPr>
          <p:cNvPr id="88" name="Google Shape;88;p22"/>
          <p:cNvSpPr txBox="1">
            <a:spLocks noGrp="1"/>
          </p:cNvSpPr>
          <p:nvPr>
            <p:ph type="subTitle" idx="1"/>
          </p:nvPr>
        </p:nvSpPr>
        <p:spPr>
          <a:xfrm>
            <a:off x="4788275" y="1443900"/>
            <a:ext cx="3288300" cy="41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800"/>
              <a:buFont typeface="Advent Pro Medium" panose="02000506040000020004"/>
              <a:buNone/>
              <a:defRPr>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p:cSld name="TITLE_ONLY_1">
    <p:bg>
      <p:bgPr>
        <a:blipFill>
          <a:blip r:embed="rId2"/>
          <a:stretch>
            <a:fillRect/>
          </a:stretch>
        </a:blipFill>
        <a:effectLst/>
      </p:bgPr>
    </p:bg>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817800" y="444350"/>
            <a:ext cx="34173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rrect slide">
  <p:cSld name="CUSTOM">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4"/>
          <p:cNvSpPr txBox="1">
            <a:spLocks noGrp="1"/>
          </p:cNvSpPr>
          <p:nvPr>
            <p:ph type="title"/>
          </p:nvPr>
        </p:nvSpPr>
        <p:spPr>
          <a:xfrm>
            <a:off x="2454450" y="1574200"/>
            <a:ext cx="4235100" cy="810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correct slide">
  <p:cSld name="CUSTOM_1">
    <p:bg>
      <p:bgPr>
        <a:blipFill>
          <a:blip r:embed="rId2"/>
          <a:stretch>
            <a:fillRect/>
          </a:stretch>
        </a:blipFill>
        <a:effectLst/>
      </p:bgPr>
    </p:bg>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1883550" y="1574200"/>
            <a:ext cx="5376900" cy="810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1">
  <p:cSld name="TITLE_ONLY_1_1">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26"/>
          <p:cNvSpPr txBox="1">
            <a:spLocks noGrp="1"/>
          </p:cNvSpPr>
          <p:nvPr>
            <p:ph type="title"/>
          </p:nvPr>
        </p:nvSpPr>
        <p:spPr>
          <a:xfrm>
            <a:off x="817800" y="444350"/>
            <a:ext cx="3990600" cy="10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Design 2">
  <p:cSld name="TITLE_ONLY_1_2">
    <p:bg>
      <p:bgPr>
        <a:blipFill>
          <a:blip r:embed="rId2"/>
          <a:stretch>
            <a:fillRect/>
          </a:stretch>
        </a:blipFill>
        <a:effectLst/>
      </p:bgPr>
    </p:bg>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817800" y="444350"/>
            <a:ext cx="39645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p:cSld name="TITLE_1_2_2">
    <p:bg>
      <p:bgPr>
        <a:blipFill>
          <a:blip r:embed="rId2"/>
          <a:stretch>
            <a:fillRect/>
          </a:stretch>
        </a:blipFill>
        <a:effectLst/>
      </p:bgPr>
    </p:bg>
    <p:spTree>
      <p:nvGrpSpPr>
        <p:cNvPr id="1" name="Shape 99"/>
        <p:cNvGrpSpPr/>
        <p:nvPr/>
      </p:nvGrpSpPr>
      <p:grpSpPr>
        <a:xfrm>
          <a:off x="0" y="0"/>
          <a:ext cx="0" cy="0"/>
          <a:chOff x="0" y="0"/>
          <a:chExt cx="0" cy="0"/>
        </a:xfrm>
      </p:grpSpPr>
      <p:sp>
        <p:nvSpPr>
          <p:cNvPr id="100" name="Google Shape;100;p28"/>
          <p:cNvSpPr txBox="1">
            <a:spLocks noGrp="1"/>
          </p:cNvSpPr>
          <p:nvPr>
            <p:ph type="ctrTitle"/>
          </p:nvPr>
        </p:nvSpPr>
        <p:spPr>
          <a:xfrm>
            <a:off x="766538"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1" name="Google Shape;101;p28"/>
          <p:cNvSpPr txBox="1">
            <a:spLocks noGrp="1"/>
          </p:cNvSpPr>
          <p:nvPr>
            <p:ph type="subTitle" idx="1"/>
          </p:nvPr>
        </p:nvSpPr>
        <p:spPr>
          <a:xfrm>
            <a:off x="766538"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2" name="Google Shape;102;p28"/>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3" name="Google Shape;103;p28"/>
          <p:cNvSpPr txBox="1">
            <a:spLocks noGrp="1"/>
          </p:cNvSpPr>
          <p:nvPr>
            <p:ph type="ctrTitle" idx="3"/>
          </p:nvPr>
        </p:nvSpPr>
        <p:spPr>
          <a:xfrm>
            <a:off x="2781013"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4" name="Google Shape;104;p28"/>
          <p:cNvSpPr txBox="1">
            <a:spLocks noGrp="1"/>
          </p:cNvSpPr>
          <p:nvPr>
            <p:ph type="subTitle" idx="4"/>
          </p:nvPr>
        </p:nvSpPr>
        <p:spPr>
          <a:xfrm>
            <a:off x="2781013"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5" name="Google Shape;105;p28"/>
          <p:cNvSpPr txBox="1">
            <a:spLocks noGrp="1"/>
          </p:cNvSpPr>
          <p:nvPr>
            <p:ph type="ctrTitle" idx="5"/>
          </p:nvPr>
        </p:nvSpPr>
        <p:spPr>
          <a:xfrm>
            <a:off x="4795488"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6" name="Google Shape;106;p28"/>
          <p:cNvSpPr txBox="1">
            <a:spLocks noGrp="1"/>
          </p:cNvSpPr>
          <p:nvPr>
            <p:ph type="subTitle" idx="6"/>
          </p:nvPr>
        </p:nvSpPr>
        <p:spPr>
          <a:xfrm>
            <a:off x="4795488"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07" name="Google Shape;107;p28"/>
          <p:cNvSpPr txBox="1">
            <a:spLocks noGrp="1"/>
          </p:cNvSpPr>
          <p:nvPr>
            <p:ph type="ctrTitle" idx="7"/>
          </p:nvPr>
        </p:nvSpPr>
        <p:spPr>
          <a:xfrm>
            <a:off x="6809963"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08" name="Google Shape;108;p28"/>
          <p:cNvSpPr txBox="1">
            <a:spLocks noGrp="1"/>
          </p:cNvSpPr>
          <p:nvPr>
            <p:ph type="subTitle" idx="8"/>
          </p:nvPr>
        </p:nvSpPr>
        <p:spPr>
          <a:xfrm>
            <a:off x="6809963"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Numbers">
  <p:cSld name="BIG_NUMBER_1">
    <p:bg>
      <p:bgPr>
        <a:blipFill>
          <a:blip r:embed="rId2"/>
          <a:stretch>
            <a:fillRect/>
          </a:stretch>
        </a:blipFill>
        <a:effectLst/>
      </p:bgPr>
    </p:bg>
    <p:spTree>
      <p:nvGrpSpPr>
        <p:cNvPr id="1" name="Shape 109"/>
        <p:cNvGrpSpPr/>
        <p:nvPr/>
      </p:nvGrpSpPr>
      <p:grpSpPr>
        <a:xfrm>
          <a:off x="0" y="0"/>
          <a:ext cx="0" cy="0"/>
          <a:chOff x="0" y="0"/>
          <a:chExt cx="0" cy="0"/>
        </a:xfrm>
      </p:grpSpPr>
      <p:sp>
        <p:nvSpPr>
          <p:cNvPr id="110" name="Google Shape;110;p29"/>
          <p:cNvSpPr txBox="1">
            <a:spLocks noGrp="1"/>
          </p:cNvSpPr>
          <p:nvPr>
            <p:ph type="title" hasCustomPrompt="1"/>
          </p:nvPr>
        </p:nvSpPr>
        <p:spPr>
          <a:xfrm>
            <a:off x="904650" y="2925050"/>
            <a:ext cx="2222100" cy="11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1" name="Google Shape;111;p29"/>
          <p:cNvSpPr txBox="1">
            <a:spLocks noGrp="1"/>
          </p:cNvSpPr>
          <p:nvPr>
            <p:ph type="body" idx="1"/>
          </p:nvPr>
        </p:nvSpPr>
        <p:spPr>
          <a:xfrm>
            <a:off x="904650" y="3935250"/>
            <a:ext cx="2222100" cy="618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chemeClr val="lt1"/>
              </a:buClr>
              <a:buSzPts val="1600"/>
              <a:buChar char="●"/>
              <a:defRPr sz="1600">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p:txBody>
      </p:sp>
      <p:sp>
        <p:nvSpPr>
          <p:cNvPr id="112" name="Google Shape;112;p29"/>
          <p:cNvSpPr txBox="1">
            <a:spLocks noGrp="1"/>
          </p:cNvSpPr>
          <p:nvPr>
            <p:ph type="title" idx="2"/>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3" name="Google Shape;113;p29"/>
          <p:cNvSpPr txBox="1">
            <a:spLocks noGrp="1"/>
          </p:cNvSpPr>
          <p:nvPr>
            <p:ph type="title" idx="3" hasCustomPrompt="1"/>
          </p:nvPr>
        </p:nvSpPr>
        <p:spPr>
          <a:xfrm>
            <a:off x="3460950" y="2925050"/>
            <a:ext cx="2222100" cy="11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4" name="Google Shape;114;p29"/>
          <p:cNvSpPr txBox="1">
            <a:spLocks noGrp="1"/>
          </p:cNvSpPr>
          <p:nvPr>
            <p:ph type="body" idx="4"/>
          </p:nvPr>
        </p:nvSpPr>
        <p:spPr>
          <a:xfrm>
            <a:off x="3460950" y="3935250"/>
            <a:ext cx="2222100" cy="618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chemeClr val="lt1"/>
              </a:buClr>
              <a:buSzPts val="1600"/>
              <a:buChar char="●"/>
              <a:defRPr sz="1600">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p:txBody>
      </p:sp>
      <p:sp>
        <p:nvSpPr>
          <p:cNvPr id="115" name="Google Shape;115;p29"/>
          <p:cNvSpPr txBox="1">
            <a:spLocks noGrp="1"/>
          </p:cNvSpPr>
          <p:nvPr>
            <p:ph type="title" idx="5" hasCustomPrompt="1"/>
          </p:nvPr>
        </p:nvSpPr>
        <p:spPr>
          <a:xfrm>
            <a:off x="6017250" y="2925050"/>
            <a:ext cx="2222100" cy="11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6" name="Google Shape;116;p29"/>
          <p:cNvSpPr txBox="1">
            <a:spLocks noGrp="1"/>
          </p:cNvSpPr>
          <p:nvPr>
            <p:ph type="body" idx="6"/>
          </p:nvPr>
        </p:nvSpPr>
        <p:spPr>
          <a:xfrm>
            <a:off x="6017250" y="3935250"/>
            <a:ext cx="2222100" cy="618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chemeClr val="lt1"/>
              </a:buClr>
              <a:buSzPts val="1600"/>
              <a:buChar char="●"/>
              <a:defRPr sz="1600">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3">
  <p:cSld name="TITLE_1_3_1">
    <p:bg>
      <p:bgPr>
        <a:blipFill>
          <a:blip r:embed="rId2"/>
          <a:stretch>
            <a:fillRect/>
          </a:stretch>
        </a:blipFill>
        <a:effectLst/>
      </p:bgPr>
    </p:bg>
    <p:spTree>
      <p:nvGrpSpPr>
        <p:cNvPr id="1" name="Shape 117"/>
        <p:cNvGrpSpPr/>
        <p:nvPr/>
      </p:nvGrpSpPr>
      <p:grpSpPr>
        <a:xfrm>
          <a:off x="0" y="0"/>
          <a:ext cx="0" cy="0"/>
          <a:chOff x="0" y="0"/>
          <a:chExt cx="0" cy="0"/>
        </a:xfrm>
      </p:grpSpPr>
      <p:sp>
        <p:nvSpPr>
          <p:cNvPr id="118" name="Google Shape;118;p30"/>
          <p:cNvSpPr txBox="1">
            <a:spLocks noGrp="1"/>
          </p:cNvSpPr>
          <p:nvPr>
            <p:ph type="ctrTitle"/>
          </p:nvPr>
        </p:nvSpPr>
        <p:spPr>
          <a:xfrm>
            <a:off x="1693800" y="1736650"/>
            <a:ext cx="5756400" cy="129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p:txBody>
      </p:sp>
      <p:sp>
        <p:nvSpPr>
          <p:cNvPr id="119" name="Google Shape;119;p30"/>
          <p:cNvSpPr txBox="1">
            <a:spLocks noGrp="1"/>
          </p:cNvSpPr>
          <p:nvPr>
            <p:ph type="subTitle" idx="1"/>
          </p:nvPr>
        </p:nvSpPr>
        <p:spPr>
          <a:xfrm>
            <a:off x="2927860" y="3287575"/>
            <a:ext cx="3288300" cy="41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Advent Pro Medium" panose="02000506040000020004"/>
              <a:buNone/>
              <a:defRPr>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6" name="Google Shape;16;p4"/>
          <p:cNvSpPr txBox="1">
            <a:spLocks noGrp="1"/>
          </p:cNvSpPr>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Six Columns ">
  <p:cSld name="TITLE_1_1_1_1_1">
    <p:bg>
      <p:bgPr>
        <a:blipFill>
          <a:blip r:embed="rId2"/>
          <a:stretch>
            <a:fillRect/>
          </a:stretch>
        </a:blipFill>
        <a:effectLst/>
      </p:bgPr>
    </p:bg>
    <p:spTree>
      <p:nvGrpSpPr>
        <p:cNvPr id="1" name="Shape 120"/>
        <p:cNvGrpSpPr/>
        <p:nvPr/>
      </p:nvGrpSpPr>
      <p:grpSpPr>
        <a:xfrm>
          <a:off x="0" y="0"/>
          <a:ext cx="0" cy="0"/>
          <a:chOff x="0" y="0"/>
          <a:chExt cx="0" cy="0"/>
        </a:xfrm>
      </p:grpSpPr>
      <p:sp>
        <p:nvSpPr>
          <p:cNvPr id="121" name="Google Shape;121;p31"/>
          <p:cNvSpPr txBox="1">
            <a:spLocks noGrp="1"/>
          </p:cNvSpPr>
          <p:nvPr>
            <p:ph type="ctrTitle"/>
          </p:nvPr>
        </p:nvSpPr>
        <p:spPr>
          <a:xfrm>
            <a:off x="893774"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2" name="Google Shape;122;p31"/>
          <p:cNvSpPr txBox="1">
            <a:spLocks noGrp="1"/>
          </p:cNvSpPr>
          <p:nvPr>
            <p:ph type="subTitle" idx="1"/>
          </p:nvPr>
        </p:nvSpPr>
        <p:spPr>
          <a:xfrm>
            <a:off x="893775"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3" name="Google Shape;123;p31"/>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31"/>
          <p:cNvSpPr txBox="1">
            <a:spLocks noGrp="1"/>
          </p:cNvSpPr>
          <p:nvPr>
            <p:ph type="ctrTitle" idx="3"/>
          </p:nvPr>
        </p:nvSpPr>
        <p:spPr>
          <a:xfrm>
            <a:off x="3632099"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5" name="Google Shape;125;p31"/>
          <p:cNvSpPr txBox="1">
            <a:spLocks noGrp="1"/>
          </p:cNvSpPr>
          <p:nvPr>
            <p:ph type="subTitle" idx="4"/>
          </p:nvPr>
        </p:nvSpPr>
        <p:spPr>
          <a:xfrm>
            <a:off x="3632100"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31"/>
          <p:cNvSpPr txBox="1">
            <a:spLocks noGrp="1"/>
          </p:cNvSpPr>
          <p:nvPr>
            <p:ph type="ctrTitle" idx="5"/>
          </p:nvPr>
        </p:nvSpPr>
        <p:spPr>
          <a:xfrm>
            <a:off x="6370424"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7" name="Google Shape;127;p31"/>
          <p:cNvSpPr txBox="1">
            <a:spLocks noGrp="1"/>
          </p:cNvSpPr>
          <p:nvPr>
            <p:ph type="subTitle" idx="6"/>
          </p:nvPr>
        </p:nvSpPr>
        <p:spPr>
          <a:xfrm>
            <a:off x="6370425"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31"/>
          <p:cNvSpPr txBox="1">
            <a:spLocks noGrp="1"/>
          </p:cNvSpPr>
          <p:nvPr>
            <p:ph type="ctrTitle" idx="7"/>
          </p:nvPr>
        </p:nvSpPr>
        <p:spPr>
          <a:xfrm>
            <a:off x="893774"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29" name="Google Shape;129;p31"/>
          <p:cNvSpPr txBox="1">
            <a:spLocks noGrp="1"/>
          </p:cNvSpPr>
          <p:nvPr>
            <p:ph type="subTitle" idx="8"/>
          </p:nvPr>
        </p:nvSpPr>
        <p:spPr>
          <a:xfrm>
            <a:off x="893775"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30" name="Google Shape;130;p31"/>
          <p:cNvSpPr txBox="1">
            <a:spLocks noGrp="1"/>
          </p:cNvSpPr>
          <p:nvPr>
            <p:ph type="ctrTitle" idx="9"/>
          </p:nvPr>
        </p:nvSpPr>
        <p:spPr>
          <a:xfrm>
            <a:off x="3632099"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31" name="Google Shape;131;p31"/>
          <p:cNvSpPr txBox="1">
            <a:spLocks noGrp="1"/>
          </p:cNvSpPr>
          <p:nvPr>
            <p:ph type="subTitle" idx="13"/>
          </p:nvPr>
        </p:nvSpPr>
        <p:spPr>
          <a:xfrm>
            <a:off x="3632100"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132" name="Google Shape;132;p31"/>
          <p:cNvSpPr txBox="1">
            <a:spLocks noGrp="1"/>
          </p:cNvSpPr>
          <p:nvPr>
            <p:ph type="ctrTitle" idx="14"/>
          </p:nvPr>
        </p:nvSpPr>
        <p:spPr>
          <a:xfrm>
            <a:off x="6370424"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33" name="Google Shape;133;p31"/>
          <p:cNvSpPr txBox="1">
            <a:spLocks noGrp="1"/>
          </p:cNvSpPr>
          <p:nvPr>
            <p:ph type="subTitle" idx="15"/>
          </p:nvPr>
        </p:nvSpPr>
        <p:spPr>
          <a:xfrm>
            <a:off x="6370425"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ITLE_2">
    <p:bg>
      <p:bgPr>
        <a:blipFill>
          <a:blip r:embed="rId2"/>
          <a:stretch>
            <a:fillRect/>
          </a:stretch>
        </a:blipFill>
        <a:effectLst/>
      </p:bgPr>
    </p:bg>
    <p:spTree>
      <p:nvGrpSpPr>
        <p:cNvPr id="1" name="Shape 134"/>
        <p:cNvGrpSpPr/>
        <p:nvPr/>
      </p:nvGrpSpPr>
      <p:grpSpPr>
        <a:xfrm>
          <a:off x="0" y="0"/>
          <a:ext cx="0" cy="0"/>
          <a:chOff x="0" y="0"/>
          <a:chExt cx="0" cy="0"/>
        </a:xfrm>
      </p:grpSpPr>
      <p:sp>
        <p:nvSpPr>
          <p:cNvPr id="135" name="Google Shape;135;p32"/>
          <p:cNvSpPr txBox="1">
            <a:spLocks noGrp="1"/>
          </p:cNvSpPr>
          <p:nvPr>
            <p:ph type="ctrTitle"/>
          </p:nvPr>
        </p:nvSpPr>
        <p:spPr>
          <a:xfrm>
            <a:off x="718200" y="646725"/>
            <a:ext cx="3572700" cy="12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p:txBody>
      </p:sp>
      <p:sp>
        <p:nvSpPr>
          <p:cNvPr id="136" name="Google Shape;136;p32"/>
          <p:cNvSpPr txBox="1">
            <a:spLocks noGrp="1"/>
          </p:cNvSpPr>
          <p:nvPr>
            <p:ph type="subTitle" idx="1"/>
          </p:nvPr>
        </p:nvSpPr>
        <p:spPr>
          <a:xfrm>
            <a:off x="718200" y="1340825"/>
            <a:ext cx="3293400" cy="10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dvent Pro Medium" panose="02000506040000020004"/>
              <a:buNone/>
              <a:defRPr sz="1400">
                <a:solidFill>
                  <a:schemeClr val="lt1"/>
                </a:solidFill>
                <a:latin typeface="Advent Pro Medium" panose="02000506040000020004"/>
                <a:ea typeface="Advent Pro Medium" panose="02000506040000020004"/>
                <a:cs typeface="Advent Pro Medium" panose="02000506040000020004"/>
                <a:sym typeface="Advent Pro Medium" panose="02000506040000020004"/>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p:txBody>
      </p:sp>
      <p:sp>
        <p:nvSpPr>
          <p:cNvPr id="137" name="Google Shape;137;p32"/>
          <p:cNvSpPr txBox="1"/>
          <p:nvPr/>
        </p:nvSpPr>
        <p:spPr>
          <a:xfrm>
            <a:off x="718200" y="3372475"/>
            <a:ext cx="3208800" cy="789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CREDITS: This presentation template was created by </a:t>
            </a:r>
            <a:r>
              <a:rPr lang="en-GB" sz="1200">
                <a:solidFill>
                  <a:schemeClr val="lt1"/>
                </a:solidFill>
                <a:uFill>
                  <a:noFill/>
                </a:uFill>
                <a:latin typeface="Rajdhani Medium" panose="02000000000000000000"/>
                <a:ea typeface="Rajdhani Medium" panose="02000000000000000000"/>
                <a:cs typeface="Rajdhani Medium" panose="02000000000000000000"/>
                <a:sym typeface="Rajdhani Medium" panose="02000000000000000000"/>
                <a:hlinkClick r:id="rId3"/>
              </a:rPr>
              <a:t>Slidesgo</a:t>
            </a: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 including icons by </a:t>
            </a:r>
            <a:r>
              <a:rPr lang="en-GB" sz="1200">
                <a:solidFill>
                  <a:schemeClr val="lt1"/>
                </a:solidFill>
                <a:uFill>
                  <a:noFill/>
                </a:uFill>
                <a:latin typeface="Rajdhani Medium" panose="02000000000000000000"/>
                <a:ea typeface="Rajdhani Medium" panose="02000000000000000000"/>
                <a:cs typeface="Rajdhani Medium" panose="02000000000000000000"/>
                <a:sym typeface="Rajdhani Medium" panose="02000000000000000000"/>
                <a:hlinkClick r:id="rId4"/>
              </a:rPr>
              <a:t>Flaticon</a:t>
            </a: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 and infographics &amp; images by </a:t>
            </a:r>
            <a:r>
              <a:rPr lang="en-GB" sz="1200">
                <a:solidFill>
                  <a:schemeClr val="lt1"/>
                </a:solidFill>
                <a:uFill>
                  <a:noFill/>
                </a:uFill>
                <a:latin typeface="Rajdhani Medium" panose="02000000000000000000"/>
                <a:ea typeface="Rajdhani Medium" panose="02000000000000000000"/>
                <a:cs typeface="Rajdhani Medium" panose="02000000000000000000"/>
                <a:sym typeface="Rajdhani Medium" panose="02000000000000000000"/>
                <a:hlinkClick r:id="rId5"/>
              </a:rPr>
              <a:t>Freepik</a:t>
            </a:r>
            <a:r>
              <a:rPr lang="en-GB" sz="1200">
                <a:solidFill>
                  <a:schemeClr val="lt1"/>
                </a:solidFill>
                <a:latin typeface="Rajdhani Medium" panose="02000000000000000000"/>
                <a:ea typeface="Rajdhani Medium" panose="02000000000000000000"/>
                <a:cs typeface="Rajdhani Medium" panose="02000000000000000000"/>
                <a:sym typeface="Rajdhani Medium" panose="02000000000000000000"/>
              </a:rPr>
              <a:t>. </a:t>
            </a:r>
            <a:endParaRPr sz="1200">
              <a:solidFill>
                <a:schemeClr val="lt1"/>
              </a:solidFill>
              <a:latin typeface="Rajdhani Medium" panose="02000000000000000000"/>
              <a:ea typeface="Rajdhani Medium" panose="02000000000000000000"/>
              <a:cs typeface="Rajdhani Medium" panose="02000000000000000000"/>
              <a:sym typeface="Rajdhani Medium" panose="02000000000000000000"/>
            </a:endParaRPr>
          </a:p>
          <a:p>
            <a:pPr marL="0" lvl="0" indent="0" algn="l" rtl="0">
              <a:spcBef>
                <a:spcPts val="300"/>
              </a:spcBef>
              <a:spcAft>
                <a:spcPts val="0"/>
              </a:spcAft>
              <a:buNone/>
            </a:pPr>
            <a:endParaRPr sz="1200">
              <a:solidFill>
                <a:schemeClr val="lt1"/>
              </a:solidFill>
              <a:latin typeface="Rajdhani Medium" panose="02000000000000000000"/>
              <a:ea typeface="Rajdhani Medium" panose="02000000000000000000"/>
              <a:cs typeface="Rajdhani Medium" panose="02000000000000000000"/>
              <a:sym typeface="Rajdhani Medium" panose="0200000000000000000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p:cSld name="TITLE_AND_BODY_1">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3"/>
          <p:cNvSpPr txBox="1">
            <a:spLocks noGrp="1"/>
          </p:cNvSpPr>
          <p:nvPr>
            <p:ph type="body" idx="1"/>
          </p:nvPr>
        </p:nvSpPr>
        <p:spPr>
          <a:xfrm>
            <a:off x="817800" y="1532750"/>
            <a:ext cx="4008300" cy="279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10571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
        <p:nvSpPr>
          <p:cNvPr id="19" name="Google Shape;19;p5"/>
          <p:cNvSpPr txBox="1">
            <a:spLocks noGrp="1"/>
          </p:cNvSpPr>
          <p:nvPr>
            <p:ph type="body" idx="2"/>
          </p:nvPr>
        </p:nvSpPr>
        <p:spPr>
          <a:xfrm>
            <a:off x="49312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
        <p:nvSpPr>
          <p:cNvPr id="20" name="Google Shape;20;p5"/>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17800" y="444350"/>
            <a:ext cx="34173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73575" y="786650"/>
            <a:ext cx="3599100" cy="1195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25" name="Google Shape;25;p7"/>
          <p:cNvSpPr txBox="1">
            <a:spLocks noGrp="1"/>
          </p:cNvSpPr>
          <p:nvPr>
            <p:ph type="body" idx="1"/>
          </p:nvPr>
        </p:nvSpPr>
        <p:spPr>
          <a:xfrm>
            <a:off x="873575" y="2060475"/>
            <a:ext cx="3151800" cy="168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42900">
              <a:spcBef>
                <a:spcPts val="1600"/>
              </a:spcBef>
              <a:spcAft>
                <a:spcPts val="0"/>
              </a:spcAft>
              <a:buClr>
                <a:schemeClr val="lt1"/>
              </a:buClr>
              <a:buSzPts val="1800"/>
              <a:buChar char="○"/>
              <a:defRPr sz="1800">
                <a:solidFill>
                  <a:schemeClr val="lt1"/>
                </a:solidFill>
              </a:defRPr>
            </a:lvl2pPr>
            <a:lvl3pPr marL="1371600" lvl="2" indent="-342900">
              <a:spcBef>
                <a:spcPts val="1600"/>
              </a:spcBef>
              <a:spcAft>
                <a:spcPts val="0"/>
              </a:spcAft>
              <a:buClr>
                <a:schemeClr val="lt1"/>
              </a:buClr>
              <a:buSzPts val="1800"/>
              <a:buChar char="■"/>
              <a:defRPr sz="1800">
                <a:solidFill>
                  <a:schemeClr val="lt1"/>
                </a:solidFill>
              </a:defRPr>
            </a:lvl3pPr>
            <a:lvl4pPr marL="1828800" lvl="3" indent="-342900">
              <a:spcBef>
                <a:spcPts val="1600"/>
              </a:spcBef>
              <a:spcAft>
                <a:spcPts val="0"/>
              </a:spcAft>
              <a:buClr>
                <a:schemeClr val="lt1"/>
              </a:buClr>
              <a:buSzPts val="1800"/>
              <a:buChar char="●"/>
              <a:defRPr sz="1800">
                <a:solidFill>
                  <a:schemeClr val="lt1"/>
                </a:solidFill>
              </a:defRPr>
            </a:lvl4pPr>
            <a:lvl5pPr marL="2286000" lvl="4" indent="-342900">
              <a:spcBef>
                <a:spcPts val="1600"/>
              </a:spcBef>
              <a:spcAft>
                <a:spcPts val="0"/>
              </a:spcAft>
              <a:buClr>
                <a:schemeClr val="lt1"/>
              </a:buClr>
              <a:buSzPts val="1800"/>
              <a:buChar char="○"/>
              <a:defRPr sz="1800">
                <a:solidFill>
                  <a:schemeClr val="lt1"/>
                </a:solidFill>
              </a:defRPr>
            </a:lvl5pPr>
            <a:lvl6pPr marL="2743200" lvl="5" indent="-342900">
              <a:spcBef>
                <a:spcPts val="1600"/>
              </a:spcBef>
              <a:spcAft>
                <a:spcPts val="0"/>
              </a:spcAft>
              <a:buClr>
                <a:schemeClr val="lt1"/>
              </a:buClr>
              <a:buSzPts val="1800"/>
              <a:buChar char="■"/>
              <a:defRPr sz="1800">
                <a:solidFill>
                  <a:schemeClr val="lt1"/>
                </a:solidFill>
              </a:defRPr>
            </a:lvl6pPr>
            <a:lvl7pPr marL="3200400" lvl="6" indent="-342900">
              <a:spcBef>
                <a:spcPts val="1600"/>
              </a:spcBef>
              <a:spcAft>
                <a:spcPts val="0"/>
              </a:spcAft>
              <a:buClr>
                <a:schemeClr val="lt1"/>
              </a:buClr>
              <a:buSzPts val="1800"/>
              <a:buChar char="●"/>
              <a:defRPr sz="1800">
                <a:solidFill>
                  <a:schemeClr val="lt1"/>
                </a:solidFill>
              </a:defRPr>
            </a:lvl7pPr>
            <a:lvl8pPr marL="3657600" lvl="7" indent="-342900">
              <a:spcBef>
                <a:spcPts val="1600"/>
              </a:spcBef>
              <a:spcAft>
                <a:spcPts val="0"/>
              </a:spcAft>
              <a:buClr>
                <a:schemeClr val="lt1"/>
              </a:buClr>
              <a:buSzPts val="1800"/>
              <a:buChar char="○"/>
              <a:defRPr sz="1800">
                <a:solidFill>
                  <a:schemeClr val="lt1"/>
                </a:solidFill>
              </a:defRPr>
            </a:lvl8pPr>
            <a:lvl9pPr marL="4114800" lvl="8" indent="-342900">
              <a:spcBef>
                <a:spcPts val="1600"/>
              </a:spcBef>
              <a:spcAft>
                <a:spcPts val="1600"/>
              </a:spcAft>
              <a:buClr>
                <a:schemeClr val="lt1"/>
              </a:buClr>
              <a:buSzPts val="1800"/>
              <a:buChar char="■"/>
              <a:defRPr sz="18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panose="02000506040000020004"/>
              <a:buChar char="●"/>
              <a:defRPr sz="1800">
                <a:solidFill>
                  <a:srgbClr val="5B0F00"/>
                </a:solidFill>
                <a:latin typeface="Advent Pro" panose="02000506040000020004"/>
                <a:ea typeface="Advent Pro" panose="02000506040000020004"/>
                <a:cs typeface="Advent Pro" panose="02000506040000020004"/>
                <a:sym typeface="Advent Pro" panose="02000506040000020004"/>
              </a:defRPr>
            </a:lvl1pPr>
            <a:lvl2pPr marL="914400" lvl="1"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2pPr>
            <a:lvl3pPr marL="1371600" lvl="2"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3pPr>
            <a:lvl4pPr marL="1828800" lvl="3"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4pPr>
            <a:lvl5pPr marL="2286000" lvl="4"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5pPr>
            <a:lvl6pPr marL="2743200" lvl="5"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6pPr>
            <a:lvl7pPr marL="3200400" lvl="6"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7pPr>
            <a:lvl8pPr marL="3657600" lvl="7" indent="-317500">
              <a:lnSpc>
                <a:spcPct val="100000"/>
              </a:lnSpc>
              <a:spcBef>
                <a:spcPts val="1600"/>
              </a:spcBef>
              <a:spcAft>
                <a:spcPts val="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8pPr>
            <a:lvl9pPr marL="4114800" lvl="8" indent="-317500">
              <a:lnSpc>
                <a:spcPct val="100000"/>
              </a:lnSpc>
              <a:spcBef>
                <a:spcPts val="1600"/>
              </a:spcBef>
              <a:spcAft>
                <a:spcPts val="1600"/>
              </a:spcAft>
              <a:buClr>
                <a:srgbClr val="5B0F00"/>
              </a:buClr>
              <a:buSzPts val="1400"/>
              <a:buFont typeface="Advent Pro" panose="02000506040000020004"/>
              <a:buChar char="■"/>
              <a:defRPr>
                <a:solidFill>
                  <a:srgbClr val="5B0F00"/>
                </a:solidFill>
                <a:latin typeface="Advent Pro" panose="02000506040000020004"/>
                <a:ea typeface="Advent Pro" panose="02000506040000020004"/>
                <a:cs typeface="Advent Pro" panose="02000506040000020004"/>
                <a:sym typeface="Advent Pro" panose="0200050604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slide" Target="slide1.xml"/><Relationship Id="rId2" Type="http://schemas.openxmlformats.org/officeDocument/2006/relationships/image" Target="../media/image1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4.xml"/><Relationship Id="rId4" Type="http://schemas.openxmlformats.org/officeDocument/2006/relationships/image" Target="../media/image21.png"/><Relationship Id="rId3" Type="http://schemas.openxmlformats.org/officeDocument/2006/relationships/slide" Target="slide1.xml"/><Relationship Id="rId2" Type="http://schemas.openxmlformats.org/officeDocument/2006/relationships/image" Target="../media/image13.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slide" Target="slide1.xml"/><Relationship Id="rId2" Type="http://schemas.openxmlformats.org/officeDocument/2006/relationships/image" Target="../media/image1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slide" Target="slide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 Target="slide1.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slide" Target="slide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4.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slide" Target="slide1.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slide" Target="slide1.xml"/><Relationship Id="rId2" Type="http://schemas.openxmlformats.org/officeDocument/2006/relationships/image" Target="../media/image20.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52"/>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538" y="2837584"/>
            <a:ext cx="3148462" cy="2305916"/>
          </a:xfrm>
          <a:prstGeom prst="rect">
            <a:avLst/>
          </a:prstGeom>
        </p:spPr>
      </p:pic>
      <p:sp>
        <p:nvSpPr>
          <p:cNvPr id="154" name="Google Shape;154;p40"/>
          <p:cNvSpPr txBox="1">
            <a:spLocks noGrp="1"/>
          </p:cNvSpPr>
          <p:nvPr>
            <p:ph type="ctrTitle"/>
          </p:nvPr>
        </p:nvSpPr>
        <p:spPr>
          <a:xfrm>
            <a:off x="2544596" y="1889177"/>
            <a:ext cx="4803140" cy="17411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000" b="1" dirty="0" smtClean="0">
                <a:solidFill>
                  <a:srgbClr val="000000"/>
                </a:solidFill>
                <a:latin typeface="+mj-lt"/>
              </a:rPr>
              <a:t>DOS ATTACK</a:t>
            </a:r>
            <a:endParaRPr lang="en-US" sz="5000" b="1" dirty="0">
              <a:solidFill>
                <a:srgbClr val="000000"/>
              </a:solidFill>
              <a:latin typeface="+mj-lt"/>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66"/>
        <p:cNvGrpSpPr/>
        <p:nvPr/>
      </p:nvGrpSpPr>
      <p:grpSpPr>
        <a:xfrm>
          <a:off x="0" y="0"/>
          <a:ext cx="0" cy="0"/>
          <a:chOff x="0" y="0"/>
          <a:chExt cx="0" cy="0"/>
        </a:xfrm>
      </p:grpSpPr>
      <p:sp>
        <p:nvSpPr>
          <p:cNvPr id="13" name="Rectangle 12"/>
          <p:cNvSpPr/>
          <p:nvPr/>
        </p:nvSpPr>
        <p:spPr>
          <a:xfrm>
            <a:off x="6398"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mj-l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32" name="Google Shape;176;p43">
            <a:hlinkClick r:id="rId3" action="ppaction://hlinksldjump"/>
          </p:cNvPr>
          <p:cNvSpPr/>
          <p:nvPr/>
        </p:nvSpPr>
        <p:spPr>
          <a:xfrm>
            <a:off x="1101766" y="1894786"/>
            <a:ext cx="2208530" cy="730250"/>
          </a:xfrm>
          <a:prstGeom prst="rect">
            <a:avLst/>
          </a:prstGeom>
          <a:solidFill>
            <a:srgbClr val="00B0F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 name="Google Shape;177;p43">
            <a:hlinkClick r:id="rId3" action="ppaction://hlinksldjump"/>
          </p:cNvPr>
          <p:cNvSpPr txBox="1">
            <a:spLocks noGrp="1"/>
          </p:cNvSpPr>
          <p:nvPr>
            <p:ph type="ctrTitle"/>
          </p:nvPr>
        </p:nvSpPr>
        <p:spPr>
          <a:xfrm>
            <a:off x="1308809" y="2199755"/>
            <a:ext cx="1950085" cy="308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b="1" dirty="0">
                <a:solidFill>
                  <a:srgbClr val="000000"/>
                </a:solidFill>
                <a:latin typeface="+mj-lt"/>
              </a:rPr>
              <a:t>SYN attack</a:t>
            </a:r>
            <a:endParaRPr lang="en-GB" sz="2000" b="1" dirty="0">
              <a:solidFill>
                <a:srgbClr val="000000"/>
              </a:solidFill>
              <a:latin typeface="+mj-lt"/>
            </a:endParaRPr>
          </a:p>
        </p:txBody>
      </p:sp>
      <p:grpSp>
        <p:nvGrpSpPr>
          <p:cNvPr id="4" name="Group 3"/>
          <p:cNvGrpSpPr/>
          <p:nvPr/>
        </p:nvGrpSpPr>
        <p:grpSpPr>
          <a:xfrm>
            <a:off x="3615731" y="1894786"/>
            <a:ext cx="2208530" cy="730250"/>
            <a:chOff x="3468370" y="1379220"/>
            <a:chExt cx="2208530" cy="730250"/>
          </a:xfrm>
        </p:grpSpPr>
        <p:sp>
          <p:nvSpPr>
            <p:cNvPr id="31" name="Google Shape;175;p43">
              <a:hlinkClick r:id="rId3" action="ppaction://hlinksldjump"/>
            </p:cNvPr>
            <p:cNvSpPr/>
            <p:nvPr/>
          </p:nvSpPr>
          <p:spPr>
            <a:xfrm>
              <a:off x="3468370" y="1379220"/>
              <a:ext cx="2208530" cy="730250"/>
            </a:xfrm>
            <a:prstGeom prst="rect">
              <a:avLst/>
            </a:prstGeom>
            <a:solidFill>
              <a:srgbClr val="00B0F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 name="Google Shape;179;p43">
              <a:hlinkClick r:id="rId3" action="ppaction://hlinksldjump"/>
            </p:cNvPr>
            <p:cNvSpPr txBox="1"/>
            <p:nvPr/>
          </p:nvSpPr>
          <p:spPr>
            <a:xfrm>
              <a:off x="3624438" y="1546840"/>
              <a:ext cx="1950000" cy="4293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000" b="1" dirty="0">
                  <a:solidFill>
                    <a:srgbClr val="000000"/>
                  </a:solidFill>
                  <a:latin typeface="+mj-lt"/>
                </a:rPr>
                <a:t>UDP Flood</a:t>
              </a:r>
              <a:endParaRPr lang="en-GB" sz="2000" b="1" dirty="0">
                <a:solidFill>
                  <a:srgbClr val="000000"/>
                </a:solidFill>
                <a:latin typeface="+mj-lt"/>
              </a:endParaRPr>
            </a:p>
          </p:txBody>
        </p:sp>
      </p:grpSp>
      <p:grpSp>
        <p:nvGrpSpPr>
          <p:cNvPr id="5" name="Group 4"/>
          <p:cNvGrpSpPr/>
          <p:nvPr/>
        </p:nvGrpSpPr>
        <p:grpSpPr>
          <a:xfrm>
            <a:off x="4918116" y="3262291"/>
            <a:ext cx="2498090" cy="770823"/>
            <a:chOff x="5875020" y="1379220"/>
            <a:chExt cx="2498090" cy="770823"/>
          </a:xfrm>
        </p:grpSpPr>
        <p:sp>
          <p:nvSpPr>
            <p:cNvPr id="37" name="Google Shape;181;p43">
              <a:hlinkClick r:id="rId3" action="ppaction://hlinksldjump"/>
            </p:cNvPr>
            <p:cNvSpPr/>
            <p:nvPr/>
          </p:nvSpPr>
          <p:spPr>
            <a:xfrm>
              <a:off x="6019800" y="1379220"/>
              <a:ext cx="2208530" cy="730250"/>
            </a:xfrm>
            <a:prstGeom prst="rect">
              <a:avLst/>
            </a:prstGeom>
            <a:solidFill>
              <a:srgbClr val="00B0F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1" name="Google Shape;185;p43">
              <a:hlinkClick r:id="rId3" action="ppaction://hlinksldjump"/>
            </p:cNvPr>
            <p:cNvSpPr txBox="1"/>
            <p:nvPr/>
          </p:nvSpPr>
          <p:spPr>
            <a:xfrm>
              <a:off x="5875020" y="1720783"/>
              <a:ext cx="2498090" cy="42926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000" b="1" dirty="0">
                  <a:solidFill>
                    <a:srgbClr val="000000"/>
                  </a:solidFill>
                  <a:latin typeface="+mj-lt"/>
                </a:rPr>
                <a:t>Buffer overflow attacks</a:t>
              </a:r>
              <a:endParaRPr lang="en-GB" sz="2000" b="1" dirty="0">
                <a:solidFill>
                  <a:srgbClr val="000000"/>
                </a:solidFill>
                <a:latin typeface="+mj-lt"/>
              </a:endParaRPr>
            </a:p>
          </p:txBody>
        </p:sp>
      </p:grpSp>
      <p:grpSp>
        <p:nvGrpSpPr>
          <p:cNvPr id="7" name="Group 6"/>
          <p:cNvGrpSpPr/>
          <p:nvPr/>
        </p:nvGrpSpPr>
        <p:grpSpPr>
          <a:xfrm>
            <a:off x="2283852" y="3291151"/>
            <a:ext cx="2208530" cy="713105"/>
            <a:chOff x="2058670" y="2490470"/>
            <a:chExt cx="2208530" cy="713105"/>
          </a:xfrm>
        </p:grpSpPr>
        <p:sp>
          <p:nvSpPr>
            <p:cNvPr id="38" name="Google Shape;182;p43">
              <a:hlinkClick r:id="rId3" action="ppaction://hlinksldjump"/>
            </p:cNvPr>
            <p:cNvSpPr/>
            <p:nvPr/>
          </p:nvSpPr>
          <p:spPr>
            <a:xfrm>
              <a:off x="2058670" y="2490470"/>
              <a:ext cx="2208530" cy="713105"/>
            </a:xfrm>
            <a:prstGeom prst="rect">
              <a:avLst/>
            </a:prstGeom>
            <a:solidFill>
              <a:srgbClr val="00B0F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 name="Google Shape;187;p43">
              <a:hlinkClick r:id="rId3" action="ppaction://hlinksldjump"/>
            </p:cNvPr>
            <p:cNvSpPr txBox="1"/>
            <p:nvPr/>
          </p:nvSpPr>
          <p:spPr>
            <a:xfrm>
              <a:off x="2150470" y="2632372"/>
              <a:ext cx="1950000" cy="4293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000" b="1" dirty="0">
                  <a:solidFill>
                    <a:srgbClr val="000000"/>
                  </a:solidFill>
                  <a:latin typeface="+mj-lt"/>
                </a:rPr>
                <a:t>ICMP flood</a:t>
              </a:r>
              <a:endParaRPr lang="en-GB" sz="2000" b="1" dirty="0">
                <a:solidFill>
                  <a:srgbClr val="000000"/>
                </a:solidFill>
                <a:latin typeface="+mj-lt"/>
              </a:endParaRPr>
            </a:p>
          </p:txBody>
        </p:sp>
      </p:grpSp>
      <p:grpSp>
        <p:nvGrpSpPr>
          <p:cNvPr id="6" name="Group 5"/>
          <p:cNvGrpSpPr/>
          <p:nvPr/>
        </p:nvGrpSpPr>
        <p:grpSpPr>
          <a:xfrm>
            <a:off x="6167161" y="1922726"/>
            <a:ext cx="2208530" cy="674370"/>
            <a:chOff x="4712970" y="2490470"/>
            <a:chExt cx="2208530" cy="674370"/>
          </a:xfrm>
        </p:grpSpPr>
        <p:sp>
          <p:nvSpPr>
            <p:cNvPr id="54" name="Google Shape;182;p43">
              <a:hlinkClick r:id="rId3" action="ppaction://hlinksldjump"/>
            </p:cNvPr>
            <p:cNvSpPr/>
            <p:nvPr/>
          </p:nvSpPr>
          <p:spPr>
            <a:xfrm>
              <a:off x="4712970" y="2490470"/>
              <a:ext cx="2208530" cy="674370"/>
            </a:xfrm>
            <a:prstGeom prst="rect">
              <a:avLst/>
            </a:prstGeom>
            <a:solidFill>
              <a:srgbClr val="00B0F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5" name="Google Shape;187;p43">
              <a:hlinkClick r:id="rId3" action="ppaction://hlinksldjump"/>
            </p:cNvPr>
            <p:cNvSpPr txBox="1"/>
            <p:nvPr/>
          </p:nvSpPr>
          <p:spPr>
            <a:xfrm>
              <a:off x="4842235" y="2632372"/>
              <a:ext cx="1950000" cy="4293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000" b="1" dirty="0" err="1">
                  <a:solidFill>
                    <a:srgbClr val="000000"/>
                  </a:solidFill>
                  <a:latin typeface="+mj-lt"/>
                </a:rPr>
                <a:t>Slowloris</a:t>
              </a:r>
              <a:endParaRPr lang="en-GB" sz="2000" b="1" dirty="0">
                <a:solidFill>
                  <a:srgbClr val="000000"/>
                </a:solidFill>
                <a:latin typeface="+mj-lt"/>
              </a:endParaRPr>
            </a:p>
          </p:txBody>
        </p:sp>
      </p:grpSp>
      <p:sp>
        <p:nvSpPr>
          <p:cNvPr id="2" name="Text Box 0"/>
          <p:cNvSpPr txBox="1"/>
          <p:nvPr/>
        </p:nvSpPr>
        <p:spPr>
          <a:xfrm>
            <a:off x="1916747" y="550545"/>
            <a:ext cx="7520305" cy="461665"/>
          </a:xfrm>
          <a:prstGeom prst="rect">
            <a:avLst/>
          </a:prstGeom>
          <a:noFill/>
        </p:spPr>
        <p:txBody>
          <a:bodyPr wrap="square" rtlCol="0">
            <a:spAutoFit/>
          </a:bodyPr>
          <a:lstStyle/>
          <a:p>
            <a:r>
              <a:rPr lang="en-US" sz="2400" b="1" dirty="0" err="1">
                <a:latin typeface="+mj-lt"/>
                <a:cs typeface="Bungee" charset="0"/>
              </a:rPr>
              <a:t>Một</a:t>
            </a:r>
            <a:r>
              <a:rPr lang="en-US" sz="2400" b="1" dirty="0">
                <a:latin typeface="+mj-lt"/>
                <a:cs typeface="Bungee" charset="0"/>
              </a:rPr>
              <a:t> </a:t>
            </a:r>
            <a:r>
              <a:rPr lang="en-US" sz="2400" b="1" dirty="0" err="1">
                <a:latin typeface="+mj-lt"/>
                <a:cs typeface="Bungee" charset="0"/>
              </a:rPr>
              <a:t>số</a:t>
            </a:r>
            <a:r>
              <a:rPr lang="en-US" sz="2400" b="1" dirty="0">
                <a:latin typeface="+mj-lt"/>
                <a:cs typeface="Bungee" charset="0"/>
              </a:rPr>
              <a:t> </a:t>
            </a:r>
            <a:r>
              <a:rPr lang="en-US" sz="2400" b="1" dirty="0" err="1">
                <a:latin typeface="+mj-lt"/>
                <a:cs typeface="Bungee" charset="0"/>
              </a:rPr>
              <a:t>kỹ</a:t>
            </a:r>
            <a:r>
              <a:rPr lang="en-US" sz="2400" b="1" dirty="0">
                <a:latin typeface="+mj-lt"/>
                <a:cs typeface="Bungee" charset="0"/>
              </a:rPr>
              <a:t> </a:t>
            </a:r>
            <a:r>
              <a:rPr lang="en-US" sz="2400" b="1" dirty="0" err="1">
                <a:latin typeface="+mj-lt"/>
                <a:cs typeface="Bungee" charset="0"/>
              </a:rPr>
              <a:t>thuật</a:t>
            </a:r>
            <a:r>
              <a:rPr lang="en-US" sz="2400" b="1" dirty="0">
                <a:latin typeface="+mj-lt"/>
                <a:cs typeface="Bungee" charset="0"/>
              </a:rPr>
              <a:t> </a:t>
            </a:r>
            <a:r>
              <a:rPr lang="en-US" sz="2400" b="1" dirty="0" err="1">
                <a:latin typeface="+mj-lt"/>
                <a:cs typeface="Bungee" charset="0"/>
              </a:rPr>
              <a:t>tấn</a:t>
            </a:r>
            <a:r>
              <a:rPr lang="en-US" sz="2400" b="1" dirty="0">
                <a:latin typeface="+mj-lt"/>
                <a:cs typeface="Bungee" charset="0"/>
              </a:rPr>
              <a:t> </a:t>
            </a:r>
            <a:r>
              <a:rPr lang="en-US" sz="2400" b="1" dirty="0" err="1">
                <a:latin typeface="+mj-lt"/>
                <a:cs typeface="Bungee" charset="0"/>
              </a:rPr>
              <a:t>công</a:t>
            </a:r>
            <a:r>
              <a:rPr lang="en-US" sz="2400" b="1" dirty="0">
                <a:latin typeface="+mj-lt"/>
                <a:cs typeface="Bungee" charset="0"/>
              </a:rPr>
              <a:t> DOS </a:t>
            </a:r>
            <a:r>
              <a:rPr lang="en-US" sz="2400" b="1" dirty="0" err="1">
                <a:latin typeface="+mj-lt"/>
                <a:cs typeface="Bungee" charset="0"/>
              </a:rPr>
              <a:t>phổ</a:t>
            </a:r>
            <a:r>
              <a:rPr lang="en-US" sz="2400" b="1" dirty="0">
                <a:latin typeface="+mj-lt"/>
                <a:cs typeface="Bungee" charset="0"/>
              </a:rPr>
              <a:t> </a:t>
            </a:r>
            <a:r>
              <a:rPr lang="en-US" sz="2400" b="1" dirty="0" err="1">
                <a:latin typeface="+mj-lt"/>
                <a:cs typeface="Bungee" charset="0"/>
              </a:rPr>
              <a:t>biến</a:t>
            </a:r>
            <a:endParaRPr lang="en-US" sz="2400" b="1" dirty="0">
              <a:latin typeface="+mj-lt"/>
              <a:cs typeface="Bungee"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p:bldP spid="3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74"/>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33" name="Google Shape;177;p43">
            <a:hlinkClick r:id="rId3" action="ppaction://hlinksldjump"/>
          </p:cNvPr>
          <p:cNvSpPr txBox="1">
            <a:spLocks noGrp="1"/>
          </p:cNvSpPr>
          <p:nvPr>
            <p:ph type="ctrTitle"/>
          </p:nvPr>
        </p:nvSpPr>
        <p:spPr>
          <a:xfrm>
            <a:off x="3596957" y="469415"/>
            <a:ext cx="1950085" cy="308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b="1" dirty="0">
                <a:solidFill>
                  <a:srgbClr val="000000"/>
                </a:solidFill>
                <a:latin typeface="+mj-lt"/>
              </a:rPr>
              <a:t>SYN </a:t>
            </a:r>
            <a:r>
              <a:rPr lang="en-GB" sz="2000" b="1" dirty="0" smtClean="0">
                <a:solidFill>
                  <a:srgbClr val="000000"/>
                </a:solidFill>
                <a:latin typeface="+mj-lt"/>
              </a:rPr>
              <a:t>ATTACK </a:t>
            </a:r>
            <a:endParaRPr lang="en-US" altLang="en-GB" sz="2000" b="1" dirty="0">
              <a:solidFill>
                <a:srgbClr val="000000"/>
              </a:solidFill>
              <a:latin typeface="+mj-lt"/>
            </a:endParaRPr>
          </a:p>
        </p:txBody>
      </p:sp>
      <p:pic>
        <p:nvPicPr>
          <p:cNvPr id="15" name="Picture 3" descr="IMG_256"/>
          <p:cNvPicPr>
            <a:picLocks noChangeAspect="1"/>
          </p:cNvPicPr>
          <p:nvPr/>
        </p:nvPicPr>
        <p:blipFill>
          <a:blip r:embed="rId4"/>
          <a:stretch>
            <a:fillRect/>
          </a:stretch>
        </p:blipFill>
        <p:spPr>
          <a:xfrm>
            <a:off x="6036513" y="1010434"/>
            <a:ext cx="2346325" cy="2943860"/>
          </a:xfrm>
          <a:prstGeom prst="rect">
            <a:avLst/>
          </a:prstGeom>
          <a:noFill/>
          <a:ln w="9525">
            <a:noFill/>
          </a:ln>
        </p:spPr>
      </p:pic>
      <p:sp>
        <p:nvSpPr>
          <p:cNvPr id="16" name="Text Box 15"/>
          <p:cNvSpPr txBox="1"/>
          <p:nvPr/>
        </p:nvSpPr>
        <p:spPr>
          <a:xfrm>
            <a:off x="775335" y="1247440"/>
            <a:ext cx="4804410" cy="3108543"/>
          </a:xfrm>
          <a:prstGeom prst="rect">
            <a:avLst/>
          </a:prstGeom>
          <a:noFill/>
        </p:spPr>
        <p:txBody>
          <a:bodyPr wrap="square" rtlCol="0">
            <a:spAutoFit/>
          </a:bodyPr>
          <a:lstStyle/>
          <a:p>
            <a:pPr algn="just"/>
            <a:r>
              <a:rPr lang="en-US" b="1" dirty="0" err="1" smtClean="0">
                <a:latin typeface="+mj-lt"/>
                <a:cs typeface="Fira Sans Condensed Light" panose="020B0503050000020004" charset="0"/>
              </a:rPr>
              <a:t>Bước</a:t>
            </a:r>
            <a:r>
              <a:rPr lang="en-US" b="1" dirty="0" smtClean="0">
                <a:latin typeface="+mj-lt"/>
                <a:cs typeface="Fira Sans Condensed Light" panose="020B0503050000020004" charset="0"/>
              </a:rPr>
              <a:t> </a:t>
            </a:r>
            <a:r>
              <a:rPr lang="en-US" b="1" dirty="0">
                <a:latin typeface="+mj-lt"/>
                <a:cs typeface="Fira Sans Condensed Light" panose="020B0503050000020004" charset="0"/>
              </a:rPr>
              <a:t>1</a:t>
            </a:r>
            <a:r>
              <a:rPr lang="en-US" dirty="0">
                <a:latin typeface="+mj-lt"/>
                <a:cs typeface="Fira Sans Condensed Light" panose="020B0503050000020004" charset="0"/>
              </a:rPr>
              <a:t>: client </a:t>
            </a:r>
            <a:r>
              <a:rPr lang="en-US" dirty="0" err="1">
                <a:latin typeface="+mj-lt"/>
                <a:cs typeface="Fira Sans Condensed Light" panose="020B0503050000020004" charset="0"/>
              </a:rPr>
              <a:t>gởi</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SYN packet </a:t>
            </a:r>
            <a:r>
              <a:rPr lang="en-US" dirty="0" err="1">
                <a:latin typeface="+mj-lt"/>
                <a:cs typeface="Fira Sans Condensed Light" panose="020B0503050000020004" charset="0"/>
              </a:rPr>
              <a:t>với</a:t>
            </a:r>
            <a:r>
              <a:rPr lang="en-US" dirty="0">
                <a:latin typeface="+mj-lt"/>
                <a:cs typeface="Fira Sans Condensed Light" panose="020B0503050000020004" charset="0"/>
              </a:rPr>
              <a:t> </a:t>
            </a:r>
            <a:r>
              <a:rPr lang="en-US" dirty="0" err="1">
                <a:latin typeface="+mj-lt"/>
                <a:cs typeface="Fira Sans Condensed Light" panose="020B0503050000020004" charset="0"/>
              </a:rPr>
              <a:t>số</a:t>
            </a:r>
            <a:r>
              <a:rPr lang="en-US" dirty="0">
                <a:latin typeface="+mj-lt"/>
                <a:cs typeface="Fira Sans Condensed Light" panose="020B0503050000020004" charset="0"/>
              </a:rPr>
              <a:t> Sequence Number ban </a:t>
            </a:r>
            <a:r>
              <a:rPr lang="en-US" dirty="0" err="1">
                <a:latin typeface="+mj-lt"/>
                <a:cs typeface="Fira Sans Condensed Light" panose="020B0503050000020004" charset="0"/>
              </a:rPr>
              <a:t>đầu</a:t>
            </a:r>
            <a:r>
              <a:rPr lang="en-US" dirty="0">
                <a:latin typeface="+mj-lt"/>
                <a:cs typeface="Fira Sans Condensed Light" panose="020B0503050000020004" charset="0"/>
              </a:rPr>
              <a:t>(ISN) </a:t>
            </a:r>
            <a:r>
              <a:rPr lang="en-US" dirty="0" err="1">
                <a:latin typeface="+mj-lt"/>
                <a:cs typeface="Fira Sans Condensed Light" panose="020B0503050000020004" charset="0"/>
              </a:rPr>
              <a:t>đến</a:t>
            </a:r>
            <a:r>
              <a:rPr lang="en-US" dirty="0">
                <a:latin typeface="+mj-lt"/>
                <a:cs typeface="Fira Sans Condensed Light" panose="020B0503050000020004" charset="0"/>
              </a:rPr>
              <a:t> host </a:t>
            </a:r>
            <a:r>
              <a:rPr lang="en-US" dirty="0" err="1">
                <a:latin typeface="+mj-lt"/>
                <a:cs typeface="Fira Sans Condensed Light" panose="020B0503050000020004" charset="0"/>
              </a:rPr>
              <a:t>cần</a:t>
            </a:r>
            <a:r>
              <a:rPr lang="en-US" dirty="0">
                <a:latin typeface="+mj-lt"/>
                <a:cs typeface="Fira Sans Condensed Light" panose="020B0503050000020004" charset="0"/>
              </a:rPr>
              <a:t> </a:t>
            </a:r>
            <a:r>
              <a:rPr lang="en-US" dirty="0" err="1">
                <a:latin typeface="+mj-lt"/>
                <a:cs typeface="Fira Sans Condensed Light" panose="020B0503050000020004" charset="0"/>
              </a:rPr>
              <a:t>kết</a:t>
            </a:r>
            <a:r>
              <a:rPr lang="en-US" dirty="0">
                <a:latin typeface="+mj-lt"/>
                <a:cs typeface="Fira Sans Condensed Light" panose="020B0503050000020004" charset="0"/>
              </a:rPr>
              <a:t> </a:t>
            </a:r>
            <a:r>
              <a:rPr lang="en-US" dirty="0" err="1">
                <a:latin typeface="+mj-lt"/>
                <a:cs typeface="Fira Sans Condensed Light" panose="020B0503050000020004" charset="0"/>
              </a:rPr>
              <a:t>nối</a:t>
            </a:r>
            <a:r>
              <a:rPr lang="en-US" dirty="0">
                <a:latin typeface="+mj-lt"/>
                <a:cs typeface="Fira Sans Condensed Light" panose="020B0503050000020004" charset="0"/>
              </a:rPr>
              <a:t>: client—–SYN packet—– &gt; </a:t>
            </a:r>
            <a:r>
              <a:rPr lang="en-US" dirty="0" smtClean="0">
                <a:latin typeface="+mj-lt"/>
                <a:cs typeface="Fira Sans Condensed Light" panose="020B0503050000020004" charset="0"/>
              </a:rPr>
              <a:t>host</a:t>
            </a:r>
            <a:endParaRPr lang="en-US" dirty="0" smtClean="0">
              <a:latin typeface="+mj-lt"/>
              <a:cs typeface="Fira Sans Condensed Light" panose="020B0503050000020004" charset="0"/>
            </a:endParaRPr>
          </a:p>
          <a:p>
            <a:pPr algn="just"/>
            <a:endParaRPr lang="en-US" dirty="0">
              <a:latin typeface="+mj-lt"/>
              <a:cs typeface="Fira Sans Condensed Light" panose="020B0503050000020004" charset="0"/>
            </a:endParaRPr>
          </a:p>
          <a:p>
            <a:pPr algn="just"/>
            <a:r>
              <a:rPr lang="en-US" b="1" dirty="0" err="1" smtClean="0">
                <a:cs typeface="Fira Sans Condensed Light" panose="020B0503050000020004" charset="0"/>
              </a:rPr>
              <a:t>Bước</a:t>
            </a:r>
            <a:r>
              <a:rPr lang="en-US" b="1" dirty="0" smtClean="0">
                <a:cs typeface="Fira Sans Condensed Light" panose="020B0503050000020004" charset="0"/>
              </a:rPr>
              <a:t> </a:t>
            </a:r>
            <a:r>
              <a:rPr lang="en-US" b="1" dirty="0">
                <a:cs typeface="Fira Sans Condensed Light" panose="020B0503050000020004" charset="0"/>
              </a:rPr>
              <a:t>2</a:t>
            </a:r>
            <a:r>
              <a:rPr lang="en-US" dirty="0">
                <a:cs typeface="Fira Sans Condensed Light" panose="020B0503050000020004" charset="0"/>
              </a:rPr>
              <a:t>: host </a:t>
            </a:r>
            <a:r>
              <a:rPr lang="en-US" dirty="0" err="1">
                <a:cs typeface="Fira Sans Condensed Light" panose="020B0503050000020004" charset="0"/>
              </a:rPr>
              <a:t>sẽ</a:t>
            </a:r>
            <a:r>
              <a:rPr lang="en-US" dirty="0">
                <a:cs typeface="Fira Sans Condensed Light" panose="020B0503050000020004" charset="0"/>
              </a:rPr>
              <a:t> </a:t>
            </a:r>
            <a:r>
              <a:rPr lang="en-US" dirty="0" err="1">
                <a:cs typeface="Fira Sans Condensed Light" panose="020B0503050000020004" charset="0"/>
              </a:rPr>
              <a:t>phản</a:t>
            </a:r>
            <a:r>
              <a:rPr lang="en-US" dirty="0">
                <a:cs typeface="Fira Sans Condensed Light" panose="020B0503050000020004" charset="0"/>
              </a:rPr>
              <a:t> </a:t>
            </a:r>
            <a:r>
              <a:rPr lang="en-US" dirty="0" err="1">
                <a:cs typeface="Fira Sans Condensed Light" panose="020B0503050000020004" charset="0"/>
              </a:rPr>
              <a:t>hồi</a:t>
            </a:r>
            <a:r>
              <a:rPr lang="en-US" dirty="0">
                <a:cs typeface="Fira Sans Condensed Light" panose="020B0503050000020004" charset="0"/>
              </a:rPr>
              <a:t> </a:t>
            </a:r>
            <a:r>
              <a:rPr lang="en-US" dirty="0" err="1">
                <a:cs typeface="Fira Sans Condensed Light" panose="020B0503050000020004" charset="0"/>
              </a:rPr>
              <a:t>lại</a:t>
            </a:r>
            <a:r>
              <a:rPr lang="en-US" dirty="0">
                <a:cs typeface="Fira Sans Condensed Light" panose="020B0503050000020004" charset="0"/>
              </a:rPr>
              <a:t> client </a:t>
            </a:r>
            <a:r>
              <a:rPr lang="en-US" dirty="0" err="1">
                <a:cs typeface="Fira Sans Condensed Light" panose="020B0503050000020004" charset="0"/>
              </a:rPr>
              <a:t>bằng</a:t>
            </a:r>
            <a:r>
              <a:rPr lang="en-US" dirty="0">
                <a:cs typeface="Fira Sans Condensed Light" panose="020B0503050000020004" charset="0"/>
              </a:rPr>
              <a:t> </a:t>
            </a:r>
            <a:r>
              <a:rPr lang="en-US" dirty="0" err="1">
                <a:cs typeface="Fira Sans Condensed Light" panose="020B0503050000020004" charset="0"/>
              </a:rPr>
              <a:t>một</a:t>
            </a:r>
            <a:r>
              <a:rPr lang="en-US" dirty="0">
                <a:cs typeface="Fira Sans Condensed Light" panose="020B0503050000020004" charset="0"/>
              </a:rPr>
              <a:t> SYN/ACK packet, ACK </a:t>
            </a:r>
            <a:r>
              <a:rPr lang="en-US" dirty="0" err="1">
                <a:cs typeface="Fira Sans Condensed Light" panose="020B0503050000020004" charset="0"/>
              </a:rPr>
              <a:t>của</a:t>
            </a:r>
            <a:r>
              <a:rPr lang="en-US" dirty="0">
                <a:cs typeface="Fira Sans Condensed Light" panose="020B0503050000020004" charset="0"/>
              </a:rPr>
              <a:t> packet </a:t>
            </a:r>
            <a:r>
              <a:rPr lang="en-US" dirty="0" err="1">
                <a:cs typeface="Fira Sans Condensed Light" panose="020B0503050000020004" charset="0"/>
              </a:rPr>
              <a:t>này</a:t>
            </a:r>
            <a:r>
              <a:rPr lang="en-US" dirty="0">
                <a:cs typeface="Fira Sans Condensed Light" panose="020B0503050000020004" charset="0"/>
              </a:rPr>
              <a:t> </a:t>
            </a:r>
            <a:r>
              <a:rPr lang="en-US" dirty="0" err="1">
                <a:cs typeface="Fira Sans Condensed Light" panose="020B0503050000020004" charset="0"/>
              </a:rPr>
              <a:t>có</a:t>
            </a:r>
            <a:r>
              <a:rPr lang="en-US" dirty="0">
                <a:cs typeface="Fira Sans Condensed Light" panose="020B0503050000020004" charset="0"/>
              </a:rPr>
              <a:t> </a:t>
            </a:r>
            <a:r>
              <a:rPr lang="en-US" dirty="0" err="1">
                <a:cs typeface="Fira Sans Condensed Light" panose="020B0503050000020004" charset="0"/>
              </a:rPr>
              <a:t>giá</a:t>
            </a:r>
            <a:r>
              <a:rPr lang="en-US" dirty="0">
                <a:cs typeface="Fira Sans Condensed Light" panose="020B0503050000020004" charset="0"/>
              </a:rPr>
              <a:t> </a:t>
            </a:r>
            <a:r>
              <a:rPr lang="en-US" dirty="0" err="1">
                <a:cs typeface="Fira Sans Condensed Light" panose="020B0503050000020004" charset="0"/>
              </a:rPr>
              <a:t>trị</a:t>
            </a:r>
            <a:r>
              <a:rPr lang="en-US" dirty="0">
                <a:cs typeface="Fira Sans Condensed Light" panose="020B0503050000020004" charset="0"/>
              </a:rPr>
              <a:t> </a:t>
            </a:r>
            <a:r>
              <a:rPr lang="en-US" dirty="0" err="1">
                <a:cs typeface="Fira Sans Condensed Light" panose="020B0503050000020004" charset="0"/>
              </a:rPr>
              <a:t>đúng</a:t>
            </a:r>
            <a:r>
              <a:rPr lang="en-US" dirty="0">
                <a:cs typeface="Fira Sans Condensed Light" panose="020B0503050000020004" charset="0"/>
              </a:rPr>
              <a:t> </a:t>
            </a:r>
            <a:r>
              <a:rPr lang="en-US" dirty="0" err="1">
                <a:cs typeface="Fira Sans Condensed Light" panose="020B0503050000020004" charset="0"/>
              </a:rPr>
              <a:t>bằng</a:t>
            </a:r>
            <a:r>
              <a:rPr lang="en-US" dirty="0">
                <a:cs typeface="Fira Sans Condensed Light" panose="020B0503050000020004" charset="0"/>
              </a:rPr>
              <a:t> ISN ban </a:t>
            </a:r>
            <a:r>
              <a:rPr lang="en-US" dirty="0" err="1">
                <a:cs typeface="Fira Sans Condensed Light" panose="020B0503050000020004" charset="0"/>
              </a:rPr>
              <a:t>đầu</a:t>
            </a:r>
            <a:r>
              <a:rPr lang="en-US" dirty="0">
                <a:cs typeface="Fira Sans Condensed Light" panose="020B0503050000020004" charset="0"/>
              </a:rPr>
              <a:t> do client </a:t>
            </a:r>
            <a:r>
              <a:rPr lang="en-US" dirty="0" err="1">
                <a:cs typeface="Fira Sans Condensed Light" panose="020B0503050000020004" charset="0"/>
              </a:rPr>
              <a:t>gởi</a:t>
            </a:r>
            <a:r>
              <a:rPr lang="en-US" dirty="0">
                <a:cs typeface="Fira Sans Condensed Light" panose="020B0503050000020004" charset="0"/>
              </a:rPr>
              <a:t> </a:t>
            </a:r>
            <a:r>
              <a:rPr lang="en-US" dirty="0" err="1">
                <a:cs typeface="Fira Sans Condensed Light" panose="020B0503050000020004" charset="0"/>
              </a:rPr>
              <a:t>đã</a:t>
            </a:r>
            <a:r>
              <a:rPr lang="en-US" dirty="0">
                <a:cs typeface="Fira Sans Condensed Light" panose="020B0503050000020004" charset="0"/>
              </a:rPr>
              <a:t> </a:t>
            </a:r>
            <a:r>
              <a:rPr lang="en-US" dirty="0" err="1">
                <a:cs typeface="Fira Sans Condensed Light" panose="020B0503050000020004" charset="0"/>
              </a:rPr>
              <a:t>gởi</a:t>
            </a:r>
            <a:r>
              <a:rPr lang="en-US" dirty="0">
                <a:cs typeface="Fira Sans Condensed Light" panose="020B0503050000020004" charset="0"/>
              </a:rPr>
              <a:t> </a:t>
            </a:r>
            <a:r>
              <a:rPr lang="en-US" dirty="0" err="1">
                <a:cs typeface="Fira Sans Condensed Light" panose="020B0503050000020004" charset="0"/>
              </a:rPr>
              <a:t>đến</a:t>
            </a:r>
            <a:r>
              <a:rPr lang="en-US" dirty="0">
                <a:cs typeface="Fira Sans Condensed Light" panose="020B0503050000020004" charset="0"/>
              </a:rPr>
              <a:t> host ở </a:t>
            </a:r>
            <a:r>
              <a:rPr lang="en-US" dirty="0" err="1">
                <a:cs typeface="Fira Sans Condensed Light" panose="020B0503050000020004" charset="0"/>
              </a:rPr>
              <a:t>bước</a:t>
            </a:r>
            <a:r>
              <a:rPr lang="en-US" dirty="0">
                <a:cs typeface="Fira Sans Condensed Light" panose="020B0503050000020004" charset="0"/>
              </a:rPr>
              <a:t> 1 </a:t>
            </a:r>
            <a:r>
              <a:rPr lang="en-US" dirty="0" err="1">
                <a:cs typeface="Fira Sans Condensed Light" panose="020B0503050000020004" charset="0"/>
              </a:rPr>
              <a:t>và</a:t>
            </a:r>
            <a:r>
              <a:rPr lang="en-US" dirty="0">
                <a:cs typeface="Fira Sans Condensed Light" panose="020B0503050000020004" charset="0"/>
              </a:rPr>
              <a:t> </a:t>
            </a:r>
            <a:r>
              <a:rPr lang="en-US" dirty="0" err="1">
                <a:cs typeface="Fira Sans Condensed Light" panose="020B0503050000020004" charset="0"/>
              </a:rPr>
              <a:t>chờ</a:t>
            </a:r>
            <a:r>
              <a:rPr lang="en-US" dirty="0">
                <a:cs typeface="Fira Sans Condensed Light" panose="020B0503050000020004" charset="0"/>
              </a:rPr>
              <a:t> </a:t>
            </a:r>
            <a:r>
              <a:rPr lang="en-US" dirty="0" err="1">
                <a:cs typeface="Fira Sans Condensed Light" panose="020B0503050000020004" charset="0"/>
              </a:rPr>
              <a:t>nhận</a:t>
            </a:r>
            <a:r>
              <a:rPr lang="en-US" dirty="0">
                <a:cs typeface="Fira Sans Condensed Light" panose="020B0503050000020004" charset="0"/>
              </a:rPr>
              <a:t> </a:t>
            </a:r>
            <a:r>
              <a:rPr lang="en-US" dirty="0" err="1">
                <a:cs typeface="Fira Sans Condensed Light" panose="020B0503050000020004" charset="0"/>
              </a:rPr>
              <a:t>một</a:t>
            </a:r>
            <a:r>
              <a:rPr lang="en-US" dirty="0">
                <a:cs typeface="Fira Sans Condensed Light" panose="020B0503050000020004" charset="0"/>
              </a:rPr>
              <a:t> ACK packet </a:t>
            </a:r>
            <a:r>
              <a:rPr lang="en-US" dirty="0" err="1">
                <a:cs typeface="Fira Sans Condensed Light" panose="020B0503050000020004" charset="0"/>
              </a:rPr>
              <a:t>từ</a:t>
            </a:r>
            <a:r>
              <a:rPr lang="en-US" dirty="0">
                <a:cs typeface="Fira Sans Condensed Light" panose="020B0503050000020004" charset="0"/>
              </a:rPr>
              <a:t> client: host—–SYN/ACK packet—– &gt; </a:t>
            </a:r>
            <a:r>
              <a:rPr lang="en-US" dirty="0" smtClean="0">
                <a:cs typeface="Fira Sans Condensed Light" panose="020B0503050000020004" charset="0"/>
              </a:rPr>
              <a:t>client</a:t>
            </a:r>
            <a:endParaRPr lang="en-US" dirty="0" smtClean="0">
              <a:cs typeface="Fira Sans Condensed Light" panose="020B0503050000020004" charset="0"/>
            </a:endParaRPr>
          </a:p>
          <a:p>
            <a:pPr algn="just"/>
            <a:endParaRPr lang="en-US" dirty="0">
              <a:cs typeface="Fira Sans Condensed Light" panose="020B0503050000020004" charset="0"/>
            </a:endParaRPr>
          </a:p>
          <a:p>
            <a:pPr algn="just"/>
            <a:r>
              <a:rPr lang="en-US" b="1" dirty="0" err="1" smtClean="0">
                <a:cs typeface="Fira Sans Condensed Light" panose="020B0503050000020004" charset="0"/>
              </a:rPr>
              <a:t>Bước</a:t>
            </a:r>
            <a:r>
              <a:rPr lang="en-US" b="1" dirty="0" smtClean="0">
                <a:cs typeface="Fira Sans Condensed Light" panose="020B0503050000020004" charset="0"/>
              </a:rPr>
              <a:t> </a:t>
            </a:r>
            <a:r>
              <a:rPr lang="en-US" b="1" dirty="0">
                <a:cs typeface="Fira Sans Condensed Light" panose="020B0503050000020004" charset="0"/>
              </a:rPr>
              <a:t>3</a:t>
            </a:r>
            <a:r>
              <a:rPr lang="en-US" dirty="0">
                <a:cs typeface="Fira Sans Condensed Light" panose="020B0503050000020004" charset="0"/>
              </a:rPr>
              <a:t>: client </a:t>
            </a:r>
            <a:r>
              <a:rPr lang="en-US" dirty="0" err="1">
                <a:cs typeface="Fira Sans Condensed Light" panose="020B0503050000020004" charset="0"/>
              </a:rPr>
              <a:t>phản</a:t>
            </a:r>
            <a:r>
              <a:rPr lang="en-US" dirty="0">
                <a:cs typeface="Fira Sans Condensed Light" panose="020B0503050000020004" charset="0"/>
              </a:rPr>
              <a:t> </a:t>
            </a:r>
            <a:r>
              <a:rPr lang="en-US" dirty="0" err="1">
                <a:cs typeface="Fira Sans Condensed Light" panose="020B0503050000020004" charset="0"/>
              </a:rPr>
              <a:t>hồi</a:t>
            </a:r>
            <a:r>
              <a:rPr lang="en-US" dirty="0">
                <a:cs typeface="Fira Sans Condensed Light" panose="020B0503050000020004" charset="0"/>
              </a:rPr>
              <a:t> </a:t>
            </a:r>
            <a:r>
              <a:rPr lang="en-US" dirty="0" err="1">
                <a:cs typeface="Fira Sans Condensed Light" panose="020B0503050000020004" charset="0"/>
              </a:rPr>
              <a:t>lại</a:t>
            </a:r>
            <a:r>
              <a:rPr lang="en-US" dirty="0">
                <a:cs typeface="Fira Sans Condensed Light" panose="020B0503050000020004" charset="0"/>
              </a:rPr>
              <a:t> host </a:t>
            </a:r>
            <a:r>
              <a:rPr lang="en-US" dirty="0" err="1">
                <a:cs typeface="Fira Sans Condensed Light" panose="020B0503050000020004" charset="0"/>
              </a:rPr>
              <a:t>bằng</a:t>
            </a:r>
            <a:r>
              <a:rPr lang="en-US" dirty="0">
                <a:cs typeface="Fira Sans Condensed Light" panose="020B0503050000020004" charset="0"/>
              </a:rPr>
              <a:t> </a:t>
            </a:r>
            <a:r>
              <a:rPr lang="en-US" dirty="0" err="1">
                <a:cs typeface="Fira Sans Condensed Light" panose="020B0503050000020004" charset="0"/>
              </a:rPr>
              <a:t>một</a:t>
            </a:r>
            <a:r>
              <a:rPr lang="en-US" dirty="0">
                <a:cs typeface="Fira Sans Condensed Light" panose="020B0503050000020004" charset="0"/>
              </a:rPr>
              <a:t> ACK packet: client—–ACK packet—– &gt; host</a:t>
            </a:r>
            <a:endParaRPr lang="en-US" dirty="0">
              <a:cs typeface="Fira Sans Condensed Light" panose="020B0503050000020004" charset="0"/>
            </a:endParaRPr>
          </a:p>
          <a:p>
            <a:pPr algn="just"/>
            <a:endParaRPr lang="en-US" dirty="0">
              <a:cs typeface="Fira Sans Condensed Light" panose="020B0503050000020004" charset="0"/>
            </a:endParaRPr>
          </a:p>
          <a:p>
            <a:pPr algn="just"/>
            <a:endParaRPr lang="en-US" dirty="0">
              <a:latin typeface="+mj-lt"/>
              <a:cs typeface="Fira Sans Condensed Light" panose="020B0503050000020004" charset="0"/>
            </a:endParaRPr>
          </a:p>
        </p:txBody>
      </p:sp>
      <p:sp>
        <p:nvSpPr>
          <p:cNvPr id="9" name="Rectangle 8"/>
          <p:cNvSpPr/>
          <p:nvPr/>
        </p:nvSpPr>
        <p:spPr>
          <a:xfrm>
            <a:off x="535021" y="1329504"/>
            <a:ext cx="58366" cy="24448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00000"/>
              </a:solidFill>
            </a:endParaRPr>
          </a:p>
        </p:txBody>
      </p:sp>
      <p:pic>
        <p:nvPicPr>
          <p:cNvPr id="3" name="Picture 3" descr="Hoạt ảnh tấn công DDoS tràn ngập UD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5253990" y="973857"/>
            <a:ext cx="3890010" cy="2594610"/>
          </a:xfrm>
          <a:prstGeom prst="rect">
            <a:avLst/>
          </a:prstGeom>
          <a:noFill/>
          <a:ln>
            <a:noFill/>
          </a:ln>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33" name="Google Shape;177;p43">
            <a:hlinkClick r:id="rId3" action="ppaction://hlinksldjump"/>
          </p:cNvPr>
          <p:cNvSpPr txBox="1">
            <a:spLocks noGrp="1"/>
          </p:cNvSpPr>
          <p:nvPr>
            <p:ph type="ctrTitle"/>
          </p:nvPr>
        </p:nvSpPr>
        <p:spPr>
          <a:xfrm>
            <a:off x="3204628" y="451539"/>
            <a:ext cx="2147570" cy="308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b="1" dirty="0">
                <a:solidFill>
                  <a:srgbClr val="000000"/>
                </a:solidFill>
                <a:latin typeface="+mj-lt"/>
                <a:sym typeface="+mn-ea"/>
              </a:rPr>
              <a:t>UDP </a:t>
            </a:r>
            <a:r>
              <a:rPr b="1" dirty="0" smtClean="0">
                <a:solidFill>
                  <a:srgbClr val="000000"/>
                </a:solidFill>
                <a:latin typeface="+mj-lt"/>
                <a:sym typeface="+mn-ea"/>
              </a:rPr>
              <a:t>F</a:t>
            </a:r>
            <a:r>
              <a:rPr lang="en-US" b="1" dirty="0" smtClean="0">
                <a:solidFill>
                  <a:srgbClr val="000000"/>
                </a:solidFill>
                <a:latin typeface="+mj-lt"/>
                <a:sym typeface="+mn-ea"/>
              </a:rPr>
              <a:t>LOOD</a:t>
            </a:r>
            <a:endParaRPr b="1" dirty="0">
              <a:solidFill>
                <a:srgbClr val="000000"/>
              </a:solidFill>
              <a:latin typeface="+mj-lt"/>
              <a:sym typeface="+mn-ea"/>
            </a:endParaRPr>
          </a:p>
        </p:txBody>
      </p:sp>
      <p:sp>
        <p:nvSpPr>
          <p:cNvPr id="2" name="Text Box 1"/>
          <p:cNvSpPr txBox="1"/>
          <p:nvPr/>
        </p:nvSpPr>
        <p:spPr>
          <a:xfrm>
            <a:off x="291830" y="1828908"/>
            <a:ext cx="4786008" cy="1815882"/>
          </a:xfrm>
          <a:prstGeom prst="rect">
            <a:avLst/>
          </a:prstGeom>
          <a:noFill/>
        </p:spPr>
        <p:txBody>
          <a:bodyPr wrap="square" rtlCol="0">
            <a:spAutoFit/>
          </a:bodyPr>
          <a:lstStyle/>
          <a:p>
            <a:pPr algn="just"/>
            <a:r>
              <a:rPr lang="en-US" b="1" dirty="0">
                <a:latin typeface="+mj-lt"/>
                <a:cs typeface="Fira Sans Condensed Light" panose="020B0503050000020004" charset="0"/>
              </a:rPr>
              <a:t>UDP flood </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gửi</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một</a:t>
            </a:r>
            <a:r>
              <a:rPr lang="en-US" dirty="0" smtClean="0">
                <a:latin typeface="+mj-lt"/>
                <a:cs typeface="Fira Sans Condensed Light" panose="020B0503050000020004" charset="0"/>
              </a:rPr>
              <a:t> </a:t>
            </a:r>
            <a:r>
              <a:rPr lang="en-US" dirty="0" err="1">
                <a:latin typeface="+mj-lt"/>
                <a:cs typeface="Fira Sans Condensed Light" panose="020B0503050000020004" charset="0"/>
              </a:rPr>
              <a:t>số</a:t>
            </a:r>
            <a:r>
              <a:rPr lang="en-US" dirty="0">
                <a:latin typeface="+mj-lt"/>
                <a:cs typeface="Fira Sans Condensed Light" panose="020B0503050000020004" charset="0"/>
              </a:rPr>
              <a:t> </a:t>
            </a:r>
            <a:r>
              <a:rPr lang="en-US" dirty="0" err="1">
                <a:latin typeface="+mj-lt"/>
                <a:cs typeface="Fira Sans Condensed Light" panose="020B0503050000020004" charset="0"/>
              </a:rPr>
              <a:t>lượng</a:t>
            </a:r>
            <a:r>
              <a:rPr lang="en-US" dirty="0">
                <a:latin typeface="+mj-lt"/>
                <a:cs typeface="Fira Sans Condensed Light" panose="020B0503050000020004" charset="0"/>
              </a:rPr>
              <a:t> </a:t>
            </a:r>
            <a:r>
              <a:rPr lang="en-US" dirty="0" err="1">
                <a:latin typeface="+mj-lt"/>
                <a:cs typeface="Fira Sans Condensed Light" panose="020B0503050000020004" charset="0"/>
              </a:rPr>
              <a:t>lớn</a:t>
            </a:r>
            <a:r>
              <a:rPr lang="en-US" dirty="0">
                <a:latin typeface="+mj-lt"/>
                <a:cs typeface="Fira Sans Condensed Light" panose="020B0503050000020004" charset="0"/>
              </a:rPr>
              <a:t>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gói</a:t>
            </a:r>
            <a:r>
              <a:rPr lang="en-US" dirty="0">
                <a:latin typeface="+mj-lt"/>
                <a:cs typeface="Fira Sans Condensed Light" panose="020B0503050000020004" charset="0"/>
              </a:rPr>
              <a:t> </a:t>
            </a:r>
            <a:r>
              <a:rPr lang="en-US" dirty="0" err="1">
                <a:latin typeface="+mj-lt"/>
                <a:cs typeface="Fira Sans Condensed Light" panose="020B0503050000020004" charset="0"/>
              </a:rPr>
              <a:t>Giao</a:t>
            </a:r>
            <a:r>
              <a:rPr lang="en-US" dirty="0">
                <a:latin typeface="+mj-lt"/>
                <a:cs typeface="Fira Sans Condensed Light" panose="020B0503050000020004" charset="0"/>
              </a:rPr>
              <a:t> </a:t>
            </a:r>
            <a:r>
              <a:rPr lang="en-US" dirty="0" err="1">
                <a:latin typeface="+mj-lt"/>
                <a:cs typeface="Fira Sans Condensed Light" panose="020B0503050000020004" charset="0"/>
              </a:rPr>
              <a:t>thức</a:t>
            </a:r>
            <a:r>
              <a:rPr lang="en-US" dirty="0">
                <a:latin typeface="+mj-lt"/>
                <a:cs typeface="Fira Sans Condensed Light" panose="020B0503050000020004" charset="0"/>
              </a:rPr>
              <a:t> </a:t>
            </a:r>
            <a:r>
              <a:rPr lang="en-US" dirty="0" err="1">
                <a:latin typeface="+mj-lt"/>
                <a:cs typeface="Fira Sans Condensed Light" panose="020B0503050000020004" charset="0"/>
              </a:rPr>
              <a:t>dữ</a:t>
            </a:r>
            <a:r>
              <a:rPr lang="en-US" dirty="0">
                <a:latin typeface="+mj-lt"/>
                <a:cs typeface="Fira Sans Condensed Light" panose="020B0503050000020004" charset="0"/>
              </a:rPr>
              <a:t> </a:t>
            </a:r>
            <a:r>
              <a:rPr lang="en-US" dirty="0" err="1">
                <a:latin typeface="+mj-lt"/>
                <a:cs typeface="Fira Sans Condensed Light" panose="020B0503050000020004" charset="0"/>
              </a:rPr>
              <a:t>liệu</a:t>
            </a:r>
            <a:r>
              <a:rPr lang="en-US" dirty="0">
                <a:latin typeface="+mj-lt"/>
                <a:cs typeface="Fira Sans Condensed Light" panose="020B0503050000020004" charset="0"/>
              </a:rPr>
              <a:t> </a:t>
            </a:r>
            <a:r>
              <a:rPr lang="en-US" dirty="0" err="1">
                <a:latin typeface="+mj-lt"/>
                <a:cs typeface="Fira Sans Condensed Light" panose="020B0503050000020004" charset="0"/>
              </a:rPr>
              <a:t>người</a:t>
            </a:r>
            <a:r>
              <a:rPr lang="en-US" dirty="0">
                <a:latin typeface="+mj-lt"/>
                <a:cs typeface="Fira Sans Condensed Light" panose="020B0503050000020004" charset="0"/>
              </a:rPr>
              <a:t> </a:t>
            </a:r>
            <a:r>
              <a:rPr lang="en-US" dirty="0" err="1">
                <a:latin typeface="+mj-lt"/>
                <a:cs typeface="Fira Sans Condensed Light" panose="020B0503050000020004" charset="0"/>
              </a:rPr>
              <a:t>dùng</a:t>
            </a:r>
            <a:r>
              <a:rPr lang="en-US" dirty="0">
                <a:latin typeface="+mj-lt"/>
                <a:cs typeface="Fira Sans Condensed Light" panose="020B0503050000020004" charset="0"/>
              </a:rPr>
              <a:t> (UDP) </a:t>
            </a:r>
            <a:r>
              <a:rPr lang="en-US" dirty="0" err="1">
                <a:latin typeface="+mj-lt"/>
                <a:cs typeface="Fira Sans Condensed Light" panose="020B0503050000020004" charset="0"/>
              </a:rPr>
              <a:t>được</a:t>
            </a:r>
            <a:r>
              <a:rPr lang="en-US" dirty="0">
                <a:latin typeface="+mj-lt"/>
                <a:cs typeface="Fira Sans Condensed Light" panose="020B0503050000020004" charset="0"/>
              </a:rPr>
              <a:t> </a:t>
            </a:r>
            <a:r>
              <a:rPr lang="en-US" dirty="0" err="1">
                <a:latin typeface="+mj-lt"/>
                <a:cs typeface="Fira Sans Condensed Light" panose="020B0503050000020004" charset="0"/>
              </a:rPr>
              <a:t>gửi</a:t>
            </a:r>
            <a:r>
              <a:rPr lang="en-US" dirty="0">
                <a:latin typeface="+mj-lt"/>
                <a:cs typeface="Fira Sans Condensed Light" panose="020B0503050000020004" charset="0"/>
              </a:rPr>
              <a:t> </a:t>
            </a:r>
            <a:r>
              <a:rPr lang="en-US" dirty="0" err="1" smtClean="0">
                <a:latin typeface="+mj-lt"/>
                <a:cs typeface="Fira Sans Condensed Light" panose="020B0503050000020004" charset="0"/>
              </a:rPr>
              <a:t>tới</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nạn</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nhân</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nhằm</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lấn</a:t>
            </a:r>
            <a:r>
              <a:rPr lang="en-US" dirty="0" smtClean="0">
                <a:latin typeface="+mj-lt"/>
                <a:cs typeface="Fira Sans Condensed Light" panose="020B0503050000020004" charset="0"/>
              </a:rPr>
              <a:t> </a:t>
            </a:r>
            <a:r>
              <a:rPr lang="en-US" dirty="0" err="1">
                <a:latin typeface="+mj-lt"/>
                <a:cs typeface="Fira Sans Condensed Light" panose="020B0503050000020004" charset="0"/>
              </a:rPr>
              <a:t>át</a:t>
            </a:r>
            <a:r>
              <a:rPr lang="en-US" dirty="0">
                <a:latin typeface="+mj-lt"/>
                <a:cs typeface="Fira Sans Condensed Light" panose="020B0503050000020004" charset="0"/>
              </a:rPr>
              <a:t> </a:t>
            </a:r>
            <a:r>
              <a:rPr lang="en-US" dirty="0" err="1">
                <a:latin typeface="+mj-lt"/>
                <a:cs typeface="Fira Sans Condensed Light" panose="020B0503050000020004" charset="0"/>
              </a:rPr>
              <a:t>khả</a:t>
            </a:r>
            <a:r>
              <a:rPr lang="en-US" dirty="0">
                <a:latin typeface="+mj-lt"/>
                <a:cs typeface="Fira Sans Condensed Light" panose="020B0503050000020004" charset="0"/>
              </a:rPr>
              <a:t> </a:t>
            </a:r>
            <a:r>
              <a:rPr lang="en-US" dirty="0" err="1">
                <a:latin typeface="+mj-lt"/>
                <a:cs typeface="Fira Sans Condensed Light" panose="020B0503050000020004" charset="0"/>
              </a:rPr>
              <a:t>năng</a:t>
            </a:r>
            <a:r>
              <a:rPr lang="en-US" dirty="0">
                <a:latin typeface="+mj-lt"/>
                <a:cs typeface="Fira Sans Condensed Light" panose="020B0503050000020004" charset="0"/>
              </a:rPr>
              <a:t> </a:t>
            </a:r>
            <a:r>
              <a:rPr lang="en-US" dirty="0" err="1">
                <a:latin typeface="+mj-lt"/>
                <a:cs typeface="Fira Sans Condensed Light" panose="020B0503050000020004" charset="0"/>
              </a:rPr>
              <a:t>xử</a:t>
            </a:r>
            <a:r>
              <a:rPr lang="en-US" dirty="0">
                <a:latin typeface="+mj-lt"/>
                <a:cs typeface="Fira Sans Condensed Light" panose="020B0503050000020004" charset="0"/>
              </a:rPr>
              <a:t> </a:t>
            </a:r>
            <a:r>
              <a:rPr lang="en-US" dirty="0" err="1">
                <a:latin typeface="+mj-lt"/>
                <a:cs typeface="Fira Sans Condensed Light" panose="020B0503050000020004" charset="0"/>
              </a:rPr>
              <a:t>lý</a:t>
            </a:r>
            <a:r>
              <a:rPr lang="en-US" dirty="0">
                <a:latin typeface="+mj-lt"/>
                <a:cs typeface="Fira Sans Condensed Light" panose="020B0503050000020004" charset="0"/>
              </a:rPr>
              <a:t> </a:t>
            </a:r>
            <a:r>
              <a:rPr lang="en-US" dirty="0" err="1">
                <a:latin typeface="+mj-lt"/>
                <a:cs typeface="Fira Sans Condensed Light" panose="020B0503050000020004" charset="0"/>
              </a:rPr>
              <a:t>và</a:t>
            </a:r>
            <a:r>
              <a:rPr lang="en-US" dirty="0">
                <a:latin typeface="+mj-lt"/>
                <a:cs typeface="Fira Sans Condensed Light" panose="020B0503050000020004" charset="0"/>
              </a:rPr>
              <a:t> </a:t>
            </a:r>
            <a:r>
              <a:rPr lang="en-US" dirty="0" err="1">
                <a:latin typeface="+mj-lt"/>
                <a:cs typeface="Fira Sans Condensed Light" panose="020B0503050000020004" charset="0"/>
              </a:rPr>
              <a:t>phản</a:t>
            </a:r>
            <a:r>
              <a:rPr lang="en-US" dirty="0">
                <a:latin typeface="+mj-lt"/>
                <a:cs typeface="Fira Sans Condensed Light" panose="020B0503050000020004" charset="0"/>
              </a:rPr>
              <a:t> </a:t>
            </a:r>
            <a:r>
              <a:rPr lang="en-US" dirty="0" err="1">
                <a:latin typeface="+mj-lt"/>
                <a:cs typeface="Fira Sans Condensed Light" panose="020B0503050000020004" charset="0"/>
              </a:rPr>
              <a:t>hồi</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thiết</a:t>
            </a:r>
            <a:r>
              <a:rPr lang="en-US" dirty="0">
                <a:latin typeface="+mj-lt"/>
                <a:cs typeface="Fira Sans Condensed Light" panose="020B0503050000020004" charset="0"/>
              </a:rPr>
              <a:t>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đó</a:t>
            </a:r>
            <a:r>
              <a:rPr lang="en-US" dirty="0">
                <a:latin typeface="+mj-lt"/>
                <a:cs typeface="Fira Sans Condensed Light" panose="020B0503050000020004" charset="0"/>
              </a:rPr>
              <a:t>. </a:t>
            </a:r>
            <a:endParaRPr lang="en-US" dirty="0" smtClean="0">
              <a:latin typeface="+mj-lt"/>
              <a:cs typeface="Fira Sans Condensed Light" panose="020B0503050000020004" charset="0"/>
            </a:endParaRPr>
          </a:p>
          <a:p>
            <a:pPr algn="just"/>
            <a:endParaRPr lang="en-US" dirty="0" smtClean="0">
              <a:latin typeface="+mj-lt"/>
              <a:cs typeface="Fira Sans Condensed Light" panose="020B0503050000020004" charset="0"/>
            </a:endParaRPr>
          </a:p>
          <a:p>
            <a:pPr algn="just"/>
            <a:endParaRPr lang="en-US" dirty="0" smtClean="0">
              <a:latin typeface="+mj-lt"/>
              <a:cs typeface="Fira Sans Condensed Light" panose="020B0503050000020004" charset="0"/>
            </a:endParaRPr>
          </a:p>
          <a:p>
            <a:pPr algn="just"/>
            <a:r>
              <a:rPr lang="en-US" dirty="0" err="1" smtClean="0">
                <a:latin typeface="+mj-lt"/>
                <a:cs typeface="Fira Sans Condensed Light" panose="020B0503050000020004" charset="0"/>
              </a:rPr>
              <a:t>Các</a:t>
            </a:r>
            <a:r>
              <a:rPr lang="en-US" dirty="0" smtClean="0">
                <a:latin typeface="+mj-lt"/>
                <a:cs typeface="Fira Sans Condensed Light" panose="020B0503050000020004" charset="0"/>
              </a:rPr>
              <a:t> </a:t>
            </a:r>
            <a:r>
              <a:rPr lang="en-US" dirty="0" err="1">
                <a:latin typeface="+mj-lt"/>
                <a:cs typeface="Fira Sans Condensed Light" panose="020B0503050000020004" charset="0"/>
              </a:rPr>
              <a:t>bức</a:t>
            </a:r>
            <a:r>
              <a:rPr lang="en-US" dirty="0">
                <a:latin typeface="+mj-lt"/>
                <a:cs typeface="Fira Sans Condensed Light" panose="020B0503050000020004" charset="0"/>
              </a:rPr>
              <a:t> </a:t>
            </a:r>
            <a:r>
              <a:rPr lang="en-US" dirty="0" err="1">
                <a:latin typeface="+mj-lt"/>
                <a:cs typeface="Fira Sans Condensed Light" panose="020B0503050000020004" charset="0"/>
              </a:rPr>
              <a:t>tường</a:t>
            </a:r>
            <a:r>
              <a:rPr lang="en-US" dirty="0">
                <a:latin typeface="+mj-lt"/>
                <a:cs typeface="Fira Sans Condensed Light" panose="020B0503050000020004" charset="0"/>
              </a:rPr>
              <a:t> </a:t>
            </a:r>
            <a:r>
              <a:rPr lang="en-US" dirty="0" err="1">
                <a:latin typeface="+mj-lt"/>
                <a:cs typeface="Fira Sans Condensed Light" panose="020B0503050000020004" charset="0"/>
              </a:rPr>
              <a:t>lửa</a:t>
            </a:r>
            <a:r>
              <a:rPr lang="en-US" dirty="0">
                <a:latin typeface="+mj-lt"/>
                <a:cs typeface="Fira Sans Condensed Light" panose="020B0503050000020004" charset="0"/>
              </a:rPr>
              <a:t> </a:t>
            </a:r>
            <a:r>
              <a:rPr lang="en-US" dirty="0" err="1">
                <a:latin typeface="+mj-lt"/>
                <a:cs typeface="Fira Sans Condensed Light" panose="020B0503050000020004" charset="0"/>
              </a:rPr>
              <a:t>bảo</a:t>
            </a:r>
            <a:r>
              <a:rPr lang="en-US" dirty="0">
                <a:latin typeface="+mj-lt"/>
                <a:cs typeface="Fira Sans Condensed Light" panose="020B0503050000020004" charset="0"/>
              </a:rPr>
              <a:t> </a:t>
            </a:r>
            <a:r>
              <a:rPr lang="en-US" dirty="0" err="1">
                <a:latin typeface="+mj-lt"/>
                <a:cs typeface="Fira Sans Condensed Light" panose="020B0503050000020004" charset="0"/>
              </a:rPr>
              <a:t>vệ</a:t>
            </a:r>
            <a:r>
              <a:rPr lang="en-US" dirty="0">
                <a:latin typeface="+mj-lt"/>
                <a:cs typeface="Fira Sans Condensed Light" panose="020B0503050000020004" charset="0"/>
              </a:rPr>
              <a:t> </a:t>
            </a:r>
            <a:r>
              <a:rPr lang="en-US" dirty="0" err="1">
                <a:latin typeface="+mj-lt"/>
                <a:cs typeface="Fira Sans Condensed Light" panose="020B0503050000020004" charset="0"/>
              </a:rPr>
              <a:t>máy</a:t>
            </a:r>
            <a:r>
              <a:rPr lang="en-US" dirty="0">
                <a:latin typeface="+mj-lt"/>
                <a:cs typeface="Fira Sans Condensed Light" panose="020B0503050000020004" charset="0"/>
              </a:rPr>
              <a:t> </a:t>
            </a:r>
            <a:r>
              <a:rPr lang="en-US" dirty="0" err="1">
                <a:latin typeface="+mj-lt"/>
                <a:cs typeface="Fira Sans Condensed Light" panose="020B0503050000020004" charset="0"/>
              </a:rPr>
              <a:t>chủ</a:t>
            </a:r>
            <a:r>
              <a:rPr lang="en-US" dirty="0">
                <a:latin typeface="+mj-lt"/>
                <a:cs typeface="Fira Sans Condensed Light" panose="020B0503050000020004" charset="0"/>
              </a:rPr>
              <a:t> </a:t>
            </a:r>
            <a:r>
              <a:rPr lang="en-US" dirty="0" err="1">
                <a:latin typeface="+mj-lt"/>
                <a:cs typeface="Fira Sans Condensed Light" panose="020B0503050000020004" charset="0"/>
              </a:rPr>
              <a:t>mục</a:t>
            </a:r>
            <a:r>
              <a:rPr lang="en-US" dirty="0">
                <a:latin typeface="+mj-lt"/>
                <a:cs typeface="Fira Sans Condensed Light" panose="020B0503050000020004" charset="0"/>
              </a:rPr>
              <a:t> </a:t>
            </a:r>
            <a:r>
              <a:rPr lang="en-US" dirty="0" err="1">
                <a:latin typeface="+mj-lt"/>
                <a:cs typeface="Fira Sans Condensed Light" panose="020B0503050000020004" charset="0"/>
              </a:rPr>
              <a:t>tiêu</a:t>
            </a:r>
            <a:r>
              <a:rPr lang="en-US" dirty="0">
                <a:latin typeface="+mj-lt"/>
                <a:cs typeface="Fira Sans Condensed Light" panose="020B0503050000020004" charset="0"/>
              </a:rPr>
              <a:t> </a:t>
            </a:r>
            <a:r>
              <a:rPr lang="en-US" dirty="0" err="1">
                <a:latin typeface="+mj-lt"/>
                <a:cs typeface="Fira Sans Condensed Light" panose="020B0503050000020004" charset="0"/>
              </a:rPr>
              <a:t>cũng</a:t>
            </a:r>
            <a:r>
              <a:rPr lang="en-US" dirty="0">
                <a:latin typeface="+mj-lt"/>
                <a:cs typeface="Fira Sans Condensed Light" panose="020B0503050000020004" charset="0"/>
              </a:rPr>
              <a:t> </a:t>
            </a:r>
            <a:r>
              <a:rPr lang="en-US" dirty="0" err="1">
                <a:latin typeface="+mj-lt"/>
                <a:cs typeface="Fira Sans Condensed Light" panose="020B0503050000020004" charset="0"/>
              </a:rPr>
              <a:t>có</a:t>
            </a:r>
            <a:r>
              <a:rPr lang="en-US" dirty="0">
                <a:latin typeface="+mj-lt"/>
                <a:cs typeface="Fira Sans Condensed Light" panose="020B0503050000020004" charset="0"/>
              </a:rPr>
              <a:t> </a:t>
            </a:r>
            <a:r>
              <a:rPr lang="en-US" dirty="0" err="1">
                <a:latin typeface="+mj-lt"/>
                <a:cs typeface="Fira Sans Condensed Light" panose="020B0503050000020004" charset="0"/>
              </a:rPr>
              <a:t>thể</a:t>
            </a:r>
            <a:r>
              <a:rPr lang="en-US" dirty="0">
                <a:latin typeface="+mj-lt"/>
                <a:cs typeface="Fira Sans Condensed Light" panose="020B0503050000020004" charset="0"/>
              </a:rPr>
              <a:t> </a:t>
            </a:r>
            <a:r>
              <a:rPr lang="en-US" dirty="0" err="1">
                <a:latin typeface="+mj-lt"/>
                <a:cs typeface="Fira Sans Condensed Light" panose="020B0503050000020004" charset="0"/>
              </a:rPr>
              <a:t>trở</a:t>
            </a:r>
            <a:r>
              <a:rPr lang="en-US" dirty="0">
                <a:latin typeface="+mj-lt"/>
                <a:cs typeface="Fira Sans Condensed Light" panose="020B0503050000020004" charset="0"/>
              </a:rPr>
              <a:t> </a:t>
            </a:r>
            <a:r>
              <a:rPr lang="en-US" dirty="0" err="1">
                <a:latin typeface="+mj-lt"/>
                <a:cs typeface="Fira Sans Condensed Light" panose="020B0503050000020004" charset="0"/>
              </a:rPr>
              <a:t>thành</a:t>
            </a:r>
            <a:r>
              <a:rPr lang="en-US" dirty="0">
                <a:latin typeface="+mj-lt"/>
                <a:cs typeface="Fira Sans Condensed Light" panose="020B0503050000020004" charset="0"/>
              </a:rPr>
              <a:t> </a:t>
            </a:r>
            <a:r>
              <a:rPr lang="en-US" dirty="0" err="1">
                <a:latin typeface="+mj-lt"/>
                <a:cs typeface="Fira Sans Condensed Light" panose="020B0503050000020004" charset="0"/>
              </a:rPr>
              <a:t>cạn</a:t>
            </a:r>
            <a:r>
              <a:rPr lang="en-US" dirty="0">
                <a:latin typeface="+mj-lt"/>
                <a:cs typeface="Fira Sans Condensed Light" panose="020B0503050000020004" charset="0"/>
              </a:rPr>
              <a:t> </a:t>
            </a:r>
            <a:r>
              <a:rPr lang="en-US" dirty="0" err="1">
                <a:latin typeface="+mj-lt"/>
                <a:cs typeface="Fira Sans Condensed Light" panose="020B0503050000020004" charset="0"/>
              </a:rPr>
              <a:t>kiệt</a:t>
            </a:r>
            <a:r>
              <a:rPr lang="en-US" dirty="0">
                <a:latin typeface="+mj-lt"/>
                <a:cs typeface="Fira Sans Condensed Light" panose="020B0503050000020004" charset="0"/>
              </a:rPr>
              <a:t> do </a:t>
            </a:r>
            <a:r>
              <a:rPr lang="en-US" dirty="0" err="1">
                <a:latin typeface="+mj-lt"/>
                <a:cs typeface="Fira Sans Condensed Light" panose="020B0503050000020004" charset="0"/>
              </a:rPr>
              <a:t>hậu</a:t>
            </a:r>
            <a:r>
              <a:rPr lang="en-US" dirty="0">
                <a:latin typeface="+mj-lt"/>
                <a:cs typeface="Fira Sans Condensed Light" panose="020B0503050000020004" charset="0"/>
              </a:rPr>
              <a:t> </a:t>
            </a:r>
            <a:r>
              <a:rPr lang="en-US" dirty="0" err="1">
                <a:latin typeface="+mj-lt"/>
                <a:cs typeface="Fira Sans Condensed Light" panose="020B0503050000020004" charset="0"/>
              </a:rPr>
              <a:t>quả</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lũ</a:t>
            </a:r>
            <a:r>
              <a:rPr lang="en-US" dirty="0">
                <a:latin typeface="+mj-lt"/>
                <a:cs typeface="Fira Sans Condensed Light" panose="020B0503050000020004" charset="0"/>
              </a:rPr>
              <a:t> </a:t>
            </a:r>
            <a:r>
              <a:rPr lang="en-US" dirty="0" err="1">
                <a:latin typeface="+mj-lt"/>
                <a:cs typeface="Fira Sans Condensed Light" panose="020B0503050000020004" charset="0"/>
              </a:rPr>
              <a:t>lụt</a:t>
            </a:r>
            <a:r>
              <a:rPr lang="en-US" dirty="0">
                <a:latin typeface="+mj-lt"/>
                <a:cs typeface="Fira Sans Condensed Light" panose="020B0503050000020004" charset="0"/>
              </a:rPr>
              <a:t> UDP, </a:t>
            </a:r>
            <a:r>
              <a:rPr lang="en-US" dirty="0" err="1">
                <a:latin typeface="+mj-lt"/>
                <a:cs typeface="Fira Sans Condensed Light" panose="020B0503050000020004" charset="0"/>
              </a:rPr>
              <a:t>dẫn</a:t>
            </a:r>
            <a:r>
              <a:rPr lang="en-US" dirty="0">
                <a:latin typeface="+mj-lt"/>
                <a:cs typeface="Fira Sans Condensed Light" panose="020B0503050000020004" charset="0"/>
              </a:rPr>
              <a:t> </a:t>
            </a:r>
            <a:r>
              <a:rPr lang="en-US" dirty="0" err="1">
                <a:latin typeface="+mj-lt"/>
                <a:cs typeface="Fira Sans Condensed Light" panose="020B0503050000020004" charset="0"/>
              </a:rPr>
              <a:t>đến</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denial-of-</a:t>
            </a:r>
            <a:r>
              <a:rPr lang="en-US" dirty="0" err="1">
                <a:latin typeface="+mj-lt"/>
                <a:cs typeface="Fira Sans Condensed Light" panose="020B0503050000020004" charset="0"/>
              </a:rPr>
              <a:t>dịch</a:t>
            </a:r>
            <a:r>
              <a:rPr lang="en-US" dirty="0">
                <a:latin typeface="+mj-lt"/>
                <a:cs typeface="Fira Sans Condensed Light" panose="020B0503050000020004" charset="0"/>
              </a:rPr>
              <a:t> </a:t>
            </a:r>
            <a:r>
              <a:rPr lang="en-US" dirty="0" err="1">
                <a:latin typeface="+mj-lt"/>
                <a:cs typeface="Fira Sans Condensed Light" panose="020B0503050000020004" charset="0"/>
              </a:rPr>
              <a:t>vụ</a:t>
            </a:r>
            <a:r>
              <a:rPr lang="en-US" dirty="0">
                <a:latin typeface="+mj-lt"/>
                <a:cs typeface="Fira Sans Condensed Light" panose="020B0503050000020004" charset="0"/>
              </a:rPr>
              <a:t> </a:t>
            </a:r>
            <a:r>
              <a:rPr lang="en-US" dirty="0" err="1">
                <a:latin typeface="+mj-lt"/>
                <a:cs typeface="Fira Sans Condensed Light" panose="020B0503050000020004" charset="0"/>
              </a:rPr>
              <a:t>cho</a:t>
            </a:r>
            <a:r>
              <a:rPr lang="en-US" dirty="0">
                <a:latin typeface="+mj-lt"/>
                <a:cs typeface="Fira Sans Condensed Light" panose="020B0503050000020004" charset="0"/>
              </a:rPr>
              <a:t> </a:t>
            </a:r>
            <a:r>
              <a:rPr lang="en-US" dirty="0" err="1">
                <a:latin typeface="+mj-lt"/>
                <a:cs typeface="Fira Sans Condensed Light" panose="020B0503050000020004" charset="0"/>
              </a:rPr>
              <a:t>giao</a:t>
            </a:r>
            <a:r>
              <a:rPr lang="en-US" dirty="0">
                <a:latin typeface="+mj-lt"/>
                <a:cs typeface="Fira Sans Condensed Light" panose="020B0503050000020004" charset="0"/>
              </a:rPr>
              <a:t> </a:t>
            </a:r>
            <a:r>
              <a:rPr lang="en-US" dirty="0" err="1">
                <a:latin typeface="+mj-lt"/>
                <a:cs typeface="Fira Sans Condensed Light" panose="020B0503050000020004" charset="0"/>
              </a:rPr>
              <a:t>thông</a:t>
            </a:r>
            <a:r>
              <a:rPr lang="en-US" dirty="0">
                <a:latin typeface="+mj-lt"/>
                <a:cs typeface="Fira Sans Condensed Light" panose="020B0503050000020004" charset="0"/>
              </a:rPr>
              <a:t> </a:t>
            </a:r>
            <a:r>
              <a:rPr lang="en-US" dirty="0" err="1">
                <a:latin typeface="+mj-lt"/>
                <a:cs typeface="Fira Sans Condensed Light" panose="020B0503050000020004" charset="0"/>
              </a:rPr>
              <a:t>hợp</a:t>
            </a:r>
            <a:r>
              <a:rPr lang="en-US" dirty="0">
                <a:latin typeface="+mj-lt"/>
                <a:cs typeface="Fira Sans Condensed Light" panose="020B0503050000020004" charset="0"/>
              </a:rPr>
              <a:t> </a:t>
            </a:r>
            <a:r>
              <a:rPr lang="en-US" dirty="0" err="1">
                <a:latin typeface="+mj-lt"/>
                <a:cs typeface="Fira Sans Condensed Light" panose="020B0503050000020004" charset="0"/>
              </a:rPr>
              <a:t>pháp</a:t>
            </a:r>
            <a:r>
              <a:rPr lang="en-US" dirty="0">
                <a:latin typeface="+mj-lt"/>
                <a:cs typeface="Fira Sans Condensed Light" panose="020B0503050000020004" charset="0"/>
              </a:rPr>
              <a:t>.</a:t>
            </a:r>
            <a:endParaRPr lang="en-US" dirty="0">
              <a:latin typeface="+mj-lt"/>
              <a:cs typeface="Fira Sans Condensed Light" panose="020B0503050000020004" charset="0"/>
            </a:endParaRPr>
          </a:p>
        </p:txBody>
      </p:sp>
      <p:sp>
        <p:nvSpPr>
          <p:cNvPr id="7" name="Rectangle 6"/>
          <p:cNvSpPr/>
          <p:nvPr/>
        </p:nvSpPr>
        <p:spPr>
          <a:xfrm>
            <a:off x="246111" y="1828907"/>
            <a:ext cx="45719" cy="17395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5" name="Google Shape;185;p43">
            <a:hlinkClick r:id="rId2" action="ppaction://hlinksldjump"/>
          </p:cNvPr>
          <p:cNvSpPr txBox="1"/>
          <p:nvPr/>
        </p:nvSpPr>
        <p:spPr>
          <a:xfrm>
            <a:off x="1721796" y="423707"/>
            <a:ext cx="5125720" cy="42926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sz="2400" b="1" dirty="0" smtClean="0">
                <a:solidFill>
                  <a:srgbClr val="000000"/>
                </a:solidFill>
                <a:latin typeface="+mj-lt"/>
              </a:rPr>
              <a:t>B</a:t>
            </a:r>
            <a:r>
              <a:rPr lang="en-US" sz="2400" b="1" dirty="0" smtClean="0">
                <a:solidFill>
                  <a:srgbClr val="000000"/>
                </a:solidFill>
                <a:latin typeface="+mj-lt"/>
              </a:rPr>
              <a:t>UFFER OVERFLOW</a:t>
            </a:r>
            <a:r>
              <a:rPr sz="2400" b="1" dirty="0" smtClean="0">
                <a:solidFill>
                  <a:srgbClr val="000000"/>
                </a:solidFill>
                <a:latin typeface="+mj-lt"/>
              </a:rPr>
              <a:t> </a:t>
            </a:r>
            <a:r>
              <a:rPr lang="en-US" sz="2400" b="1" dirty="0" smtClean="0">
                <a:solidFill>
                  <a:srgbClr val="000000"/>
                </a:solidFill>
                <a:latin typeface="+mj-lt"/>
              </a:rPr>
              <a:t>ATTACK</a:t>
            </a:r>
            <a:endParaRPr sz="2400" b="1" dirty="0">
              <a:solidFill>
                <a:srgbClr val="000000"/>
              </a:solidFill>
              <a:latin typeface="+mj-lt"/>
            </a:endParaRPr>
          </a:p>
        </p:txBody>
      </p:sp>
      <p:sp>
        <p:nvSpPr>
          <p:cNvPr id="2" name="Text Box 1"/>
          <p:cNvSpPr txBox="1"/>
          <p:nvPr/>
        </p:nvSpPr>
        <p:spPr>
          <a:xfrm>
            <a:off x="321013" y="1880235"/>
            <a:ext cx="4442757" cy="1815882"/>
          </a:xfrm>
          <a:prstGeom prst="rect">
            <a:avLst/>
          </a:prstGeom>
          <a:noFill/>
        </p:spPr>
        <p:txBody>
          <a:bodyPr wrap="square" rtlCol="0">
            <a:spAutoFit/>
          </a:bodyPr>
          <a:lstStyle/>
          <a:p>
            <a:pPr algn="just"/>
            <a:r>
              <a:rPr lang="en-US" b="1" dirty="0" err="1">
                <a:latin typeface="+mj-lt"/>
                <a:cs typeface="Fira Sans Condensed Light" panose="020B0503050000020004" charset="0"/>
              </a:rPr>
              <a:t>Tràn</a:t>
            </a:r>
            <a:r>
              <a:rPr lang="en-US" b="1" dirty="0">
                <a:latin typeface="+mj-lt"/>
                <a:cs typeface="Fira Sans Condensed Light" panose="020B0503050000020004" charset="0"/>
              </a:rPr>
              <a:t> </a:t>
            </a:r>
            <a:r>
              <a:rPr lang="en-US" b="1" dirty="0" err="1">
                <a:latin typeface="+mj-lt"/>
                <a:cs typeface="Fira Sans Condensed Light" panose="020B0503050000020004" charset="0"/>
              </a:rPr>
              <a:t>bộ</a:t>
            </a:r>
            <a:r>
              <a:rPr lang="en-US" b="1" dirty="0">
                <a:latin typeface="+mj-lt"/>
                <a:cs typeface="Fira Sans Condensed Light" panose="020B0503050000020004" charset="0"/>
              </a:rPr>
              <a:t> </a:t>
            </a:r>
            <a:r>
              <a:rPr lang="en-US" b="1" dirty="0" err="1">
                <a:latin typeface="+mj-lt"/>
                <a:cs typeface="Fira Sans Condensed Light" panose="020B0503050000020004" charset="0"/>
              </a:rPr>
              <a:t>đệm</a:t>
            </a:r>
            <a:r>
              <a:rPr lang="en-US" b="1" dirty="0">
                <a:latin typeface="+mj-lt"/>
                <a:cs typeface="Fira Sans Condensed Light" panose="020B0503050000020004" charset="0"/>
              </a:rPr>
              <a:t> </a:t>
            </a:r>
            <a:r>
              <a:rPr lang="en-US" dirty="0" err="1">
                <a:latin typeface="+mj-lt"/>
                <a:cs typeface="Fira Sans Condensed Light" panose="020B0503050000020004" charset="0"/>
              </a:rPr>
              <a:t>là</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kiểu</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DoS</a:t>
            </a:r>
            <a:r>
              <a:rPr lang="en-US" dirty="0">
                <a:latin typeface="+mj-lt"/>
                <a:cs typeface="Fira Sans Condensed Light" panose="020B0503050000020004" charset="0"/>
              </a:rPr>
              <a:t> </a:t>
            </a:r>
            <a:r>
              <a:rPr lang="en-US" dirty="0" err="1">
                <a:latin typeface="+mj-lt"/>
                <a:cs typeface="Fira Sans Condensed Light" panose="020B0503050000020004" charset="0"/>
              </a:rPr>
              <a:t>phổ</a:t>
            </a:r>
            <a:r>
              <a:rPr lang="en-US" dirty="0">
                <a:latin typeface="+mj-lt"/>
                <a:cs typeface="Fira Sans Condensed Light" panose="020B0503050000020004" charset="0"/>
              </a:rPr>
              <a:t> </a:t>
            </a:r>
            <a:r>
              <a:rPr lang="en-US" dirty="0" err="1">
                <a:latin typeface="+mj-lt"/>
                <a:cs typeface="Fira Sans Condensed Light" panose="020B0503050000020004" charset="0"/>
              </a:rPr>
              <a:t>biến</a:t>
            </a:r>
            <a:r>
              <a:rPr lang="en-US" dirty="0">
                <a:latin typeface="+mj-lt"/>
                <a:cs typeface="Fira Sans Condensed Light" panose="020B0503050000020004" charset="0"/>
              </a:rPr>
              <a:t>. </a:t>
            </a:r>
            <a:r>
              <a:rPr lang="en-US" dirty="0" err="1">
                <a:latin typeface="+mj-lt"/>
                <a:cs typeface="Fira Sans Condensed Light" panose="020B0503050000020004" charset="0"/>
              </a:rPr>
              <a:t>Nó</a:t>
            </a:r>
            <a:r>
              <a:rPr lang="en-US" dirty="0">
                <a:latin typeface="+mj-lt"/>
                <a:cs typeface="Fira Sans Condensed Light" panose="020B0503050000020004" charset="0"/>
              </a:rPr>
              <a:t> </a:t>
            </a:r>
            <a:r>
              <a:rPr lang="en-US" dirty="0" err="1">
                <a:latin typeface="+mj-lt"/>
                <a:cs typeface="Fira Sans Condensed Light" panose="020B0503050000020004" charset="0"/>
              </a:rPr>
              <a:t>dựa</a:t>
            </a:r>
            <a:r>
              <a:rPr lang="en-US" dirty="0">
                <a:latin typeface="+mj-lt"/>
                <a:cs typeface="Fira Sans Condensed Light" panose="020B0503050000020004" charset="0"/>
              </a:rPr>
              <a:t> </a:t>
            </a:r>
            <a:r>
              <a:rPr lang="en-US" dirty="0" err="1">
                <a:latin typeface="+mj-lt"/>
                <a:cs typeface="Fira Sans Condensed Light" panose="020B0503050000020004" charset="0"/>
              </a:rPr>
              <a:t>vào</a:t>
            </a:r>
            <a:r>
              <a:rPr lang="en-US" dirty="0">
                <a:latin typeface="+mj-lt"/>
                <a:cs typeface="Fira Sans Condensed Light" panose="020B0503050000020004" charset="0"/>
              </a:rPr>
              <a:t> </a:t>
            </a:r>
            <a:r>
              <a:rPr lang="en-US" dirty="0" err="1">
                <a:latin typeface="+mj-lt"/>
                <a:cs typeface="Fira Sans Condensed Light" panose="020B0503050000020004" charset="0"/>
              </a:rPr>
              <a:t>việc</a:t>
            </a:r>
            <a:r>
              <a:rPr lang="en-US" dirty="0">
                <a:latin typeface="+mj-lt"/>
                <a:cs typeface="Fira Sans Condensed Light" panose="020B0503050000020004" charset="0"/>
              </a:rPr>
              <a:t> </a:t>
            </a:r>
            <a:r>
              <a:rPr lang="en-US" dirty="0" err="1">
                <a:latin typeface="+mj-lt"/>
                <a:cs typeface="Fira Sans Condensed Light" panose="020B0503050000020004" charset="0"/>
              </a:rPr>
              <a:t>gửi</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lượng</a:t>
            </a:r>
            <a:r>
              <a:rPr lang="en-US" dirty="0">
                <a:latin typeface="+mj-lt"/>
                <a:cs typeface="Fira Sans Condensed Light" panose="020B0503050000020004" charset="0"/>
              </a:rPr>
              <a:t> </a:t>
            </a:r>
            <a:r>
              <a:rPr lang="en-US" dirty="0" err="1">
                <a:latin typeface="+mj-lt"/>
                <a:cs typeface="Fira Sans Condensed Light" panose="020B0503050000020004" charset="0"/>
              </a:rPr>
              <a:t>lưu</a:t>
            </a:r>
            <a:r>
              <a:rPr lang="en-US" dirty="0">
                <a:latin typeface="+mj-lt"/>
                <a:cs typeface="Fira Sans Condensed Light" panose="020B0503050000020004" charset="0"/>
              </a:rPr>
              <a:t> </a:t>
            </a:r>
            <a:r>
              <a:rPr lang="en-US" dirty="0" err="1">
                <a:latin typeface="+mj-lt"/>
                <a:cs typeface="Fira Sans Condensed Light" panose="020B0503050000020004" charset="0"/>
              </a:rPr>
              <a:t>lượng</a:t>
            </a:r>
            <a:r>
              <a:rPr lang="en-US" dirty="0">
                <a:latin typeface="+mj-lt"/>
                <a:cs typeface="Fira Sans Condensed Light" panose="020B0503050000020004" charset="0"/>
              </a:rPr>
              <a:t> </a:t>
            </a:r>
            <a:r>
              <a:rPr lang="en-US" dirty="0" err="1">
                <a:latin typeface="+mj-lt"/>
                <a:cs typeface="Fira Sans Condensed Light" panose="020B0503050000020004" charset="0"/>
              </a:rPr>
              <a:t>đến</a:t>
            </a:r>
            <a:r>
              <a:rPr lang="en-US" dirty="0">
                <a:latin typeface="+mj-lt"/>
                <a:cs typeface="Fira Sans Condensed Light" panose="020B0503050000020004" charset="0"/>
              </a:rPr>
              <a:t> </a:t>
            </a:r>
            <a:r>
              <a:rPr lang="en-US" dirty="0" err="1">
                <a:latin typeface="+mj-lt"/>
                <a:cs typeface="Fira Sans Condensed Light" panose="020B0503050000020004" charset="0"/>
              </a:rPr>
              <a:t>tài</a:t>
            </a:r>
            <a:r>
              <a:rPr lang="en-US" dirty="0">
                <a:latin typeface="+mj-lt"/>
                <a:cs typeface="Fira Sans Condensed Light" panose="020B0503050000020004" charset="0"/>
              </a:rPr>
              <a:t> </a:t>
            </a:r>
            <a:r>
              <a:rPr lang="en-US" dirty="0" err="1">
                <a:latin typeface="+mj-lt"/>
                <a:cs typeface="Fira Sans Condensed Light" panose="020B0503050000020004" charset="0"/>
              </a:rPr>
              <a:t>nguyên</a:t>
            </a:r>
            <a:r>
              <a:rPr lang="en-US" dirty="0">
                <a:latin typeface="+mj-lt"/>
                <a:cs typeface="Fira Sans Condensed Light" panose="020B0503050000020004" charset="0"/>
              </a:rPr>
              <a:t> </a:t>
            </a:r>
            <a:r>
              <a:rPr lang="en-US" dirty="0" err="1">
                <a:latin typeface="+mj-lt"/>
                <a:cs typeface="Fira Sans Condensed Light" panose="020B0503050000020004" charset="0"/>
              </a:rPr>
              <a:t>mạng</a:t>
            </a:r>
            <a:r>
              <a:rPr lang="en-US" dirty="0">
                <a:latin typeface="+mj-lt"/>
                <a:cs typeface="Fira Sans Condensed Light" panose="020B0503050000020004" charset="0"/>
              </a:rPr>
              <a:t> </a:t>
            </a:r>
            <a:r>
              <a:rPr lang="en-US" dirty="0" err="1">
                <a:latin typeface="+mj-lt"/>
                <a:cs typeface="Fira Sans Condensed Light" panose="020B0503050000020004" charset="0"/>
              </a:rPr>
              <a:t>vượt</a:t>
            </a:r>
            <a:r>
              <a:rPr lang="en-US" dirty="0">
                <a:latin typeface="+mj-lt"/>
                <a:cs typeface="Fira Sans Condensed Light" panose="020B0503050000020004" charset="0"/>
              </a:rPr>
              <a:t> </a:t>
            </a:r>
            <a:r>
              <a:rPr lang="en-US" dirty="0" err="1">
                <a:latin typeface="+mj-lt"/>
                <a:cs typeface="Fira Sans Condensed Light" panose="020B0503050000020004" charset="0"/>
              </a:rPr>
              <a:t>quá</a:t>
            </a:r>
            <a:r>
              <a:rPr lang="en-US" dirty="0">
                <a:latin typeface="+mj-lt"/>
                <a:cs typeface="Fira Sans Condensed Light" panose="020B0503050000020004" charset="0"/>
              </a:rPr>
              <a:t> </a:t>
            </a:r>
            <a:r>
              <a:rPr lang="en-US" dirty="0" err="1">
                <a:latin typeface="+mj-lt"/>
                <a:cs typeface="Fira Sans Condensed Light" panose="020B0503050000020004" charset="0"/>
              </a:rPr>
              <a:t>khả</a:t>
            </a:r>
            <a:r>
              <a:rPr lang="en-US" dirty="0">
                <a:latin typeface="+mj-lt"/>
                <a:cs typeface="Fira Sans Condensed Light" panose="020B0503050000020004" charset="0"/>
              </a:rPr>
              <a:t> </a:t>
            </a:r>
            <a:r>
              <a:rPr lang="en-US" dirty="0" err="1">
                <a:latin typeface="+mj-lt"/>
                <a:cs typeface="Fira Sans Condensed Light" panose="020B0503050000020004" charset="0"/>
              </a:rPr>
              <a:t>năng</a:t>
            </a:r>
            <a:r>
              <a:rPr lang="en-US" dirty="0">
                <a:latin typeface="+mj-lt"/>
                <a:cs typeface="Fira Sans Condensed Light" panose="020B0503050000020004" charset="0"/>
              </a:rPr>
              <a:t> </a:t>
            </a:r>
            <a:r>
              <a:rPr lang="en-US" dirty="0" err="1">
                <a:latin typeface="+mj-lt"/>
                <a:cs typeface="Fira Sans Condensed Light" panose="020B0503050000020004" charset="0"/>
              </a:rPr>
              <a:t>xử</a:t>
            </a:r>
            <a:r>
              <a:rPr lang="en-US" dirty="0">
                <a:latin typeface="+mj-lt"/>
                <a:cs typeface="Fira Sans Condensed Light" panose="020B0503050000020004" charset="0"/>
              </a:rPr>
              <a:t> </a:t>
            </a:r>
            <a:r>
              <a:rPr lang="en-US" dirty="0" err="1">
                <a:latin typeface="+mj-lt"/>
                <a:cs typeface="Fira Sans Condensed Light" panose="020B0503050000020004" charset="0"/>
              </a:rPr>
              <a:t>lý</a:t>
            </a:r>
            <a:r>
              <a:rPr lang="en-US" dirty="0">
                <a:latin typeface="+mj-lt"/>
                <a:cs typeface="Fira Sans Condensed Light" panose="020B0503050000020004" charset="0"/>
              </a:rPr>
              <a:t> </a:t>
            </a:r>
            <a:r>
              <a:rPr lang="en-US" dirty="0" err="1">
                <a:latin typeface="+mj-lt"/>
                <a:cs typeface="Fira Sans Condensed Light" panose="020B0503050000020004" charset="0"/>
              </a:rPr>
              <a:t>mặc</a:t>
            </a:r>
            <a:r>
              <a:rPr lang="en-US" dirty="0">
                <a:latin typeface="+mj-lt"/>
                <a:cs typeface="Fira Sans Condensed Light" panose="020B0503050000020004" charset="0"/>
              </a:rPr>
              <a:t> </a:t>
            </a:r>
            <a:r>
              <a:rPr lang="en-US" dirty="0" err="1">
                <a:latin typeface="+mj-lt"/>
                <a:cs typeface="Fira Sans Condensed Light" panose="020B0503050000020004" charset="0"/>
              </a:rPr>
              <a:t>định</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hệ</a:t>
            </a:r>
            <a:r>
              <a:rPr lang="en-US" dirty="0">
                <a:latin typeface="+mj-lt"/>
                <a:cs typeface="Fira Sans Condensed Light" panose="020B0503050000020004" charset="0"/>
              </a:rPr>
              <a:t> </a:t>
            </a:r>
            <a:r>
              <a:rPr lang="en-US" dirty="0" err="1">
                <a:latin typeface="+mj-lt"/>
                <a:cs typeface="Fira Sans Condensed Light" panose="020B0503050000020004" charset="0"/>
              </a:rPr>
              <a:t>thống</a:t>
            </a:r>
            <a:r>
              <a:rPr lang="en-US" dirty="0">
                <a:latin typeface="+mj-lt"/>
                <a:cs typeface="Fira Sans Condensed Light" panose="020B0503050000020004" charset="0"/>
              </a:rPr>
              <a:t>. </a:t>
            </a:r>
            <a:endParaRPr lang="en-US" dirty="0" smtClean="0">
              <a:latin typeface="+mj-lt"/>
              <a:cs typeface="Fira Sans Condensed Light" panose="020B0503050000020004" charset="0"/>
            </a:endParaRPr>
          </a:p>
          <a:p>
            <a:pPr algn="just"/>
            <a:endParaRPr lang="en-US" dirty="0">
              <a:latin typeface="+mj-lt"/>
              <a:cs typeface="Fira Sans Condensed Light" panose="020B0503050000020004" charset="0"/>
            </a:endParaRPr>
          </a:p>
          <a:p>
            <a:pPr algn="just"/>
            <a:endParaRPr lang="en-US" dirty="0" smtClean="0">
              <a:latin typeface="+mj-lt"/>
              <a:cs typeface="Fira Sans Condensed Light" panose="020B0503050000020004" charset="0"/>
            </a:endParaRPr>
          </a:p>
          <a:p>
            <a:pPr algn="just"/>
            <a:r>
              <a:rPr lang="en-US" dirty="0" err="1" smtClean="0">
                <a:latin typeface="+mj-lt"/>
                <a:cs typeface="Fira Sans Condensed Light" panose="020B0503050000020004" charset="0"/>
              </a:rPr>
              <a:t>Ví</a:t>
            </a:r>
            <a:r>
              <a:rPr lang="en-US" dirty="0" smtClean="0">
                <a:latin typeface="+mj-lt"/>
                <a:cs typeface="Fira Sans Condensed Light" panose="020B0503050000020004" charset="0"/>
              </a:rPr>
              <a:t> </a:t>
            </a:r>
            <a:r>
              <a:rPr lang="en-US" dirty="0" err="1">
                <a:latin typeface="+mj-lt"/>
                <a:cs typeface="Fira Sans Condensed Light" panose="020B0503050000020004" charset="0"/>
              </a:rPr>
              <a:t>dụ</a:t>
            </a:r>
            <a:r>
              <a:rPr lang="en-US" dirty="0">
                <a:latin typeface="+mj-lt"/>
                <a:cs typeface="Fira Sans Condensed Light" panose="020B0503050000020004" charset="0"/>
              </a:rPr>
              <a:t>, </a:t>
            </a:r>
            <a:r>
              <a:rPr lang="en-US" dirty="0" err="1">
                <a:latin typeface="+mj-lt"/>
                <a:cs typeface="Fira Sans Condensed Light" panose="020B0503050000020004" charset="0"/>
              </a:rPr>
              <a:t>trước</a:t>
            </a:r>
            <a:r>
              <a:rPr lang="en-US" dirty="0">
                <a:latin typeface="+mj-lt"/>
                <a:cs typeface="Fira Sans Condensed Light" panose="020B0503050000020004" charset="0"/>
              </a:rPr>
              <a:t> </a:t>
            </a:r>
            <a:r>
              <a:rPr lang="en-US" dirty="0" err="1">
                <a:latin typeface="+mj-lt"/>
                <a:cs typeface="Fira Sans Condensed Light" panose="020B0503050000020004" charset="0"/>
              </a:rPr>
              <a:t>đây</a:t>
            </a:r>
            <a:r>
              <a:rPr lang="en-US" dirty="0">
                <a:latin typeface="+mj-lt"/>
                <a:cs typeface="Fira Sans Condensed Light" panose="020B0503050000020004" charset="0"/>
              </a:rPr>
              <a:t>, </a:t>
            </a:r>
            <a:r>
              <a:rPr lang="en-US" dirty="0" err="1">
                <a:latin typeface="+mj-lt"/>
                <a:cs typeface="Fira Sans Condensed Light" panose="020B0503050000020004" charset="0"/>
              </a:rPr>
              <a:t>tên</a:t>
            </a:r>
            <a:r>
              <a:rPr lang="en-US" dirty="0">
                <a:latin typeface="+mj-lt"/>
                <a:cs typeface="Fira Sans Condensed Light" panose="020B0503050000020004" charset="0"/>
              </a:rPr>
              <a:t> </a:t>
            </a:r>
            <a:r>
              <a:rPr lang="en-US" dirty="0" err="1">
                <a:latin typeface="+mj-lt"/>
                <a:cs typeface="Fira Sans Condensed Light" panose="020B0503050000020004" charset="0"/>
              </a:rPr>
              <a:t>tệp</a:t>
            </a:r>
            <a:r>
              <a:rPr lang="en-US" dirty="0">
                <a:latin typeface="+mj-lt"/>
                <a:cs typeface="Fira Sans Condensed Light" panose="020B0503050000020004" charset="0"/>
              </a:rPr>
              <a:t> 256 </a:t>
            </a:r>
            <a:r>
              <a:rPr lang="en-US" dirty="0" err="1">
                <a:latin typeface="+mj-lt"/>
                <a:cs typeface="Fira Sans Condensed Light" panose="020B0503050000020004" charset="0"/>
              </a:rPr>
              <a:t>ký</a:t>
            </a:r>
            <a:r>
              <a:rPr lang="en-US" dirty="0">
                <a:latin typeface="+mj-lt"/>
                <a:cs typeface="Fira Sans Condensed Light" panose="020B0503050000020004" charset="0"/>
              </a:rPr>
              <a:t> </a:t>
            </a:r>
            <a:r>
              <a:rPr lang="en-US" dirty="0" err="1">
                <a:latin typeface="+mj-lt"/>
                <a:cs typeface="Fira Sans Condensed Light" panose="020B0503050000020004" charset="0"/>
              </a:rPr>
              <a:t>tự</a:t>
            </a:r>
            <a:r>
              <a:rPr lang="en-US" dirty="0">
                <a:latin typeface="+mj-lt"/>
                <a:cs typeface="Fira Sans Condensed Light" panose="020B0503050000020004" charset="0"/>
              </a:rPr>
              <a:t> </a:t>
            </a:r>
            <a:r>
              <a:rPr lang="en-US" dirty="0" err="1">
                <a:latin typeface="+mj-lt"/>
                <a:cs typeface="Fira Sans Condensed Light" panose="020B0503050000020004" charset="0"/>
              </a:rPr>
              <a:t>dưới</a:t>
            </a:r>
            <a:r>
              <a:rPr lang="en-US" dirty="0">
                <a:latin typeface="+mj-lt"/>
                <a:cs typeface="Fira Sans Condensed Light" panose="020B0503050000020004" charset="0"/>
              </a:rPr>
              <a:t> </a:t>
            </a:r>
            <a:r>
              <a:rPr lang="en-US" dirty="0" err="1">
                <a:latin typeface="+mj-lt"/>
                <a:cs typeface="Fira Sans Condensed Light" panose="020B0503050000020004" charset="0"/>
              </a:rPr>
              <a:t>dạng</a:t>
            </a:r>
            <a:r>
              <a:rPr lang="en-US" dirty="0">
                <a:latin typeface="+mj-lt"/>
                <a:cs typeface="Fira Sans Condensed Light" panose="020B0503050000020004" charset="0"/>
              </a:rPr>
              <a:t> </a:t>
            </a:r>
            <a:r>
              <a:rPr lang="en-US" dirty="0" err="1">
                <a:latin typeface="+mj-lt"/>
                <a:cs typeface="Fira Sans Condensed Light" panose="020B0503050000020004" charset="0"/>
              </a:rPr>
              <a:t>tệp</a:t>
            </a:r>
            <a:r>
              <a:rPr lang="en-US" dirty="0">
                <a:latin typeface="+mj-lt"/>
                <a:cs typeface="Fira Sans Condensed Light" panose="020B0503050000020004" charset="0"/>
              </a:rPr>
              <a:t> </a:t>
            </a:r>
            <a:r>
              <a:rPr lang="en-US" dirty="0" err="1">
                <a:latin typeface="+mj-lt"/>
                <a:cs typeface="Fira Sans Condensed Light" panose="020B0503050000020004" charset="0"/>
              </a:rPr>
              <a:t>đính</a:t>
            </a:r>
            <a:r>
              <a:rPr lang="en-US" dirty="0">
                <a:latin typeface="+mj-lt"/>
                <a:cs typeface="Fira Sans Condensed Light" panose="020B0503050000020004" charset="0"/>
              </a:rPr>
              <a:t> </a:t>
            </a:r>
            <a:r>
              <a:rPr lang="en-US" dirty="0" err="1">
                <a:latin typeface="+mj-lt"/>
                <a:cs typeface="Fira Sans Condensed Light" panose="020B0503050000020004" charset="0"/>
              </a:rPr>
              <a:t>kèm</a:t>
            </a:r>
            <a:r>
              <a:rPr lang="en-US" dirty="0">
                <a:latin typeface="+mj-lt"/>
                <a:cs typeface="Fira Sans Condensed Light" panose="020B0503050000020004" charset="0"/>
              </a:rPr>
              <a:t> </a:t>
            </a:r>
            <a:r>
              <a:rPr lang="en-US" dirty="0" err="1">
                <a:latin typeface="+mj-lt"/>
                <a:cs typeface="Fira Sans Condensed Light" panose="020B0503050000020004" charset="0"/>
              </a:rPr>
              <a:t>chắc</a:t>
            </a:r>
            <a:r>
              <a:rPr lang="en-US" dirty="0">
                <a:latin typeface="+mj-lt"/>
                <a:cs typeface="Fira Sans Condensed Light" panose="020B0503050000020004" charset="0"/>
              </a:rPr>
              <a:t> </a:t>
            </a:r>
            <a:r>
              <a:rPr lang="en-US" dirty="0" err="1">
                <a:latin typeface="+mj-lt"/>
                <a:cs typeface="Fira Sans Condensed Light" panose="020B0503050000020004" charset="0"/>
              </a:rPr>
              <a:t>chắn</a:t>
            </a:r>
            <a:r>
              <a:rPr lang="en-US" dirty="0">
                <a:latin typeface="+mj-lt"/>
                <a:cs typeface="Fira Sans Condensed Light" panose="020B0503050000020004" charset="0"/>
              </a:rPr>
              <a:t> </a:t>
            </a:r>
            <a:r>
              <a:rPr lang="en-US" dirty="0" err="1">
                <a:latin typeface="+mj-lt"/>
                <a:cs typeface="Fira Sans Condensed Light" panose="020B0503050000020004" charset="0"/>
              </a:rPr>
              <a:t>sẽ</a:t>
            </a:r>
            <a:r>
              <a:rPr lang="en-US" dirty="0">
                <a:latin typeface="+mj-lt"/>
                <a:cs typeface="Fira Sans Condensed Light" panose="020B0503050000020004" charset="0"/>
              </a:rPr>
              <a:t> </a:t>
            </a:r>
            <a:r>
              <a:rPr lang="en-US" dirty="0" err="1">
                <a:latin typeface="+mj-lt"/>
                <a:cs typeface="Fira Sans Condensed Light" panose="020B0503050000020004" charset="0"/>
              </a:rPr>
              <a:t>làm</a:t>
            </a:r>
            <a:r>
              <a:rPr lang="en-US" dirty="0">
                <a:latin typeface="+mj-lt"/>
                <a:cs typeface="Fira Sans Condensed Light" panose="020B0503050000020004" charset="0"/>
              </a:rPr>
              <a:t> </a:t>
            </a:r>
            <a:r>
              <a:rPr lang="en-US" dirty="0" err="1">
                <a:latin typeface="+mj-lt"/>
                <a:cs typeface="Fira Sans Condensed Light" panose="020B0503050000020004" charset="0"/>
              </a:rPr>
              <a:t>hỏng</a:t>
            </a:r>
            <a:r>
              <a:rPr lang="en-US" dirty="0">
                <a:latin typeface="+mj-lt"/>
                <a:cs typeface="Fira Sans Condensed Light" panose="020B0503050000020004" charset="0"/>
              </a:rPr>
              <a:t> Microsoft Outlook</a:t>
            </a:r>
            <a:endParaRPr lang="en-US" dirty="0">
              <a:latin typeface="+mj-lt"/>
              <a:cs typeface="Fira Sans Condensed Light" panose="020B0503050000020004" charset="0"/>
            </a:endParaRPr>
          </a:p>
        </p:txBody>
      </p:sp>
      <p:pic>
        <p:nvPicPr>
          <p:cNvPr id="3" name="Picture 2"/>
          <p:cNvPicPr>
            <a:picLocks noChangeAspect="1"/>
          </p:cNvPicPr>
          <p:nvPr/>
        </p:nvPicPr>
        <p:blipFill>
          <a:blip r:embed="rId3"/>
          <a:stretch>
            <a:fillRect/>
          </a:stretch>
        </p:blipFill>
        <p:spPr>
          <a:xfrm>
            <a:off x="4763770" y="1028065"/>
            <a:ext cx="3799840" cy="2849880"/>
          </a:xfrm>
          <a:prstGeom prst="rect">
            <a:avLst/>
          </a:prstGeom>
        </p:spPr>
      </p:pic>
      <p:sp>
        <p:nvSpPr>
          <p:cNvPr id="8" name="Rectangle 7"/>
          <p:cNvSpPr/>
          <p:nvPr/>
        </p:nvSpPr>
        <p:spPr>
          <a:xfrm>
            <a:off x="268896" y="1964594"/>
            <a:ext cx="45719" cy="17315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43" name="Google Shape;187;p43">
            <a:hlinkClick r:id="rId2" action="ppaction://hlinksldjump"/>
          </p:cNvPr>
          <p:cNvSpPr txBox="1"/>
          <p:nvPr/>
        </p:nvSpPr>
        <p:spPr>
          <a:xfrm>
            <a:off x="2839791" y="446431"/>
            <a:ext cx="3765290" cy="4293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sz="2400" b="1" dirty="0">
                <a:solidFill>
                  <a:srgbClr val="000000"/>
                </a:solidFill>
                <a:latin typeface="+mj-lt"/>
              </a:rPr>
              <a:t> ICMP </a:t>
            </a:r>
            <a:r>
              <a:rPr lang="en-US" sz="2400" b="1" dirty="0" smtClean="0">
                <a:solidFill>
                  <a:srgbClr val="000000"/>
                </a:solidFill>
                <a:latin typeface="+mj-lt"/>
              </a:rPr>
              <a:t>FLOOD</a:t>
            </a:r>
            <a:endParaRPr sz="2400" b="1" dirty="0">
              <a:solidFill>
                <a:srgbClr val="000000"/>
              </a:solidFill>
              <a:latin typeface="+mj-lt"/>
            </a:endParaRPr>
          </a:p>
        </p:txBody>
      </p:sp>
      <p:sp>
        <p:nvSpPr>
          <p:cNvPr id="4" name="Text Box 3"/>
          <p:cNvSpPr txBox="1"/>
          <p:nvPr/>
        </p:nvSpPr>
        <p:spPr>
          <a:xfrm>
            <a:off x="858520" y="1590040"/>
            <a:ext cx="7212965" cy="1815882"/>
          </a:xfrm>
          <a:prstGeom prst="rect">
            <a:avLst/>
          </a:prstGeom>
          <a:noFill/>
        </p:spPr>
        <p:txBody>
          <a:bodyPr wrap="square" rtlCol="0">
            <a:spAutoFit/>
          </a:bodyPr>
          <a:lstStyle/>
          <a:p>
            <a:pPr algn="just"/>
            <a:r>
              <a:rPr lang="en-US" b="1" dirty="0" smtClean="0">
                <a:latin typeface="+mj-lt"/>
                <a:cs typeface="Fira Sans Condensed Light" panose="020B0503050000020004" charset="0"/>
              </a:rPr>
              <a:t>Internet </a:t>
            </a:r>
            <a:r>
              <a:rPr lang="en-US" b="1" dirty="0">
                <a:latin typeface="+mj-lt"/>
                <a:cs typeface="Fira Sans Condensed Light" panose="020B0503050000020004" charset="0"/>
              </a:rPr>
              <a:t>Control Message Protocol (ICMP) </a:t>
            </a:r>
            <a:r>
              <a:rPr lang="en-US" b="1" dirty="0" smtClean="0">
                <a:latin typeface="+mj-lt"/>
                <a:cs typeface="Fira Sans Condensed Light" panose="020B0503050000020004" charset="0"/>
              </a:rPr>
              <a:t>flood </a:t>
            </a:r>
            <a:r>
              <a:rPr lang="en-US" dirty="0" err="1" smtClean="0">
                <a:latin typeface="+mj-lt"/>
                <a:cs typeface="Fira Sans Condensed Light" panose="020B0503050000020004" charset="0"/>
              </a:rPr>
              <a:t>là</a:t>
            </a:r>
            <a:r>
              <a:rPr lang="en-US" dirty="0" smtClean="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cuộc</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Từ</a:t>
            </a:r>
            <a:r>
              <a:rPr lang="en-US" dirty="0">
                <a:latin typeface="+mj-lt"/>
                <a:cs typeface="Fira Sans Condensed Light" panose="020B0503050000020004" charset="0"/>
              </a:rPr>
              <a:t> </a:t>
            </a:r>
            <a:r>
              <a:rPr lang="en-US" dirty="0" err="1">
                <a:latin typeface="+mj-lt"/>
                <a:cs typeface="Fira Sans Condensed Light" panose="020B0503050000020004" charset="0"/>
              </a:rPr>
              <a:t>chối</a:t>
            </a:r>
            <a:r>
              <a:rPr lang="en-US" dirty="0">
                <a:latin typeface="+mj-lt"/>
                <a:cs typeface="Fira Sans Condensed Light" panose="020B0503050000020004" charset="0"/>
              </a:rPr>
              <a:t> </a:t>
            </a:r>
            <a:r>
              <a:rPr lang="en-US" dirty="0" err="1">
                <a:latin typeface="+mj-lt"/>
                <a:cs typeface="Fira Sans Condensed Light" panose="020B0503050000020004" charset="0"/>
              </a:rPr>
              <a:t>Dịch</a:t>
            </a:r>
            <a:r>
              <a:rPr lang="en-US" dirty="0">
                <a:latin typeface="+mj-lt"/>
                <a:cs typeface="Fira Sans Condensed Light" panose="020B0503050000020004" charset="0"/>
              </a:rPr>
              <a:t> </a:t>
            </a:r>
            <a:r>
              <a:rPr lang="en-US" dirty="0" err="1">
                <a:latin typeface="+mj-lt"/>
                <a:cs typeface="Fira Sans Condensed Light" panose="020B0503050000020004" charset="0"/>
              </a:rPr>
              <a:t>vụ</a:t>
            </a:r>
            <a:r>
              <a:rPr lang="en-US" dirty="0">
                <a:latin typeface="+mj-lt"/>
                <a:cs typeface="Fira Sans Condensed Light" panose="020B0503050000020004" charset="0"/>
              </a:rPr>
              <a:t> (</a:t>
            </a:r>
            <a:r>
              <a:rPr lang="en-US" dirty="0" err="1">
                <a:latin typeface="+mj-lt"/>
                <a:cs typeface="Fira Sans Condensed Light" panose="020B0503050000020004" charset="0"/>
              </a:rPr>
              <a:t>DoS</a:t>
            </a:r>
            <a:r>
              <a:rPr lang="en-US" dirty="0">
                <a:latin typeface="+mj-lt"/>
                <a:cs typeface="Fira Sans Condensed Light" panose="020B0503050000020004" charset="0"/>
              </a:rPr>
              <a:t>) </a:t>
            </a:r>
            <a:r>
              <a:rPr lang="en-US" dirty="0" err="1">
                <a:latin typeface="+mj-lt"/>
                <a:cs typeface="Fira Sans Condensed Light" panose="020B0503050000020004" charset="0"/>
              </a:rPr>
              <a:t>phổ</a:t>
            </a:r>
            <a:r>
              <a:rPr lang="en-US" dirty="0">
                <a:latin typeface="+mj-lt"/>
                <a:cs typeface="Fira Sans Condensed Light" panose="020B0503050000020004" charset="0"/>
              </a:rPr>
              <a:t> </a:t>
            </a:r>
            <a:r>
              <a:rPr lang="en-US" dirty="0" err="1">
                <a:latin typeface="+mj-lt"/>
                <a:cs typeface="Fira Sans Condensed Light" panose="020B0503050000020004" charset="0"/>
              </a:rPr>
              <a:t>biến</a:t>
            </a:r>
            <a:r>
              <a:rPr lang="en-US" dirty="0">
                <a:latin typeface="+mj-lt"/>
                <a:cs typeface="Fira Sans Condensed Light" panose="020B0503050000020004" charset="0"/>
              </a:rPr>
              <a:t> </a:t>
            </a:r>
            <a:r>
              <a:rPr lang="en-US" dirty="0" err="1">
                <a:latin typeface="+mj-lt"/>
                <a:cs typeface="Fira Sans Condensed Light" panose="020B0503050000020004" charset="0"/>
              </a:rPr>
              <a:t>trong</a:t>
            </a:r>
            <a:r>
              <a:rPr lang="en-US" dirty="0">
                <a:latin typeface="+mj-lt"/>
                <a:cs typeface="Fira Sans Condensed Light" panose="020B0503050000020004" charset="0"/>
              </a:rPr>
              <a:t> </a:t>
            </a:r>
            <a:r>
              <a:rPr lang="en-US" dirty="0" err="1">
                <a:latin typeface="+mj-lt"/>
                <a:cs typeface="Fira Sans Condensed Light" panose="020B0503050000020004" charset="0"/>
              </a:rPr>
              <a:t>đó</a:t>
            </a:r>
            <a:r>
              <a:rPr lang="en-US" dirty="0">
                <a:latin typeface="+mj-lt"/>
                <a:cs typeface="Fira Sans Condensed Light" panose="020B0503050000020004" charset="0"/>
              </a:rPr>
              <a:t> </a:t>
            </a:r>
            <a:r>
              <a:rPr lang="en-US" dirty="0" err="1">
                <a:latin typeface="+mj-lt"/>
                <a:cs typeface="Fira Sans Condensed Light" panose="020B0503050000020004" charset="0"/>
              </a:rPr>
              <a:t>kẻ</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cố</a:t>
            </a:r>
            <a:r>
              <a:rPr lang="en-US" dirty="0">
                <a:latin typeface="+mj-lt"/>
                <a:cs typeface="Fira Sans Condensed Light" panose="020B0503050000020004" charset="0"/>
              </a:rPr>
              <a:t> </a:t>
            </a:r>
            <a:r>
              <a:rPr lang="en-US" dirty="0" err="1">
                <a:latin typeface="+mj-lt"/>
                <a:cs typeface="Fira Sans Condensed Light" panose="020B0503050000020004" charset="0"/>
              </a:rPr>
              <a:t>gắng</a:t>
            </a:r>
            <a:r>
              <a:rPr lang="en-US" dirty="0">
                <a:latin typeface="+mj-lt"/>
                <a:cs typeface="Fira Sans Condensed Light" panose="020B0503050000020004" charset="0"/>
              </a:rPr>
              <a:t> </a:t>
            </a:r>
            <a:r>
              <a:rPr lang="en-US" dirty="0" err="1">
                <a:latin typeface="+mj-lt"/>
                <a:cs typeface="Fira Sans Condensed Light" panose="020B0503050000020004" charset="0"/>
              </a:rPr>
              <a:t>áp</a:t>
            </a:r>
            <a:r>
              <a:rPr lang="en-US" dirty="0">
                <a:latin typeface="+mj-lt"/>
                <a:cs typeface="Fira Sans Condensed Light" panose="020B0503050000020004" charset="0"/>
              </a:rPr>
              <a:t> </a:t>
            </a:r>
            <a:r>
              <a:rPr lang="en-US" dirty="0" err="1">
                <a:latin typeface="+mj-lt"/>
                <a:cs typeface="Fira Sans Condensed Light" panose="020B0503050000020004" charset="0"/>
              </a:rPr>
              <a:t>đảo</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thiết</a:t>
            </a:r>
            <a:r>
              <a:rPr lang="en-US" dirty="0">
                <a:latin typeface="+mj-lt"/>
                <a:cs typeface="Fira Sans Condensed Light" panose="020B0503050000020004" charset="0"/>
              </a:rPr>
              <a:t>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được</a:t>
            </a:r>
            <a:r>
              <a:rPr lang="en-US" dirty="0">
                <a:latin typeface="+mj-lt"/>
                <a:cs typeface="Fira Sans Condensed Light" panose="020B0503050000020004" charset="0"/>
              </a:rPr>
              <a:t> </a:t>
            </a:r>
            <a:r>
              <a:rPr lang="en-US" dirty="0" err="1">
                <a:latin typeface="+mj-lt"/>
                <a:cs typeface="Fira Sans Condensed Light" panose="020B0503050000020004" charset="0"/>
              </a:rPr>
              <a:t>nhắm</a:t>
            </a:r>
            <a:r>
              <a:rPr lang="en-US" dirty="0">
                <a:latin typeface="+mj-lt"/>
                <a:cs typeface="Fira Sans Condensed Light" panose="020B0503050000020004" charset="0"/>
              </a:rPr>
              <a:t> </a:t>
            </a:r>
            <a:r>
              <a:rPr lang="en-US" dirty="0" err="1">
                <a:latin typeface="+mj-lt"/>
                <a:cs typeface="Fira Sans Condensed Light" panose="020B0503050000020004" charset="0"/>
              </a:rPr>
              <a:t>mục</a:t>
            </a:r>
            <a:r>
              <a:rPr lang="en-US" dirty="0">
                <a:latin typeface="+mj-lt"/>
                <a:cs typeface="Fira Sans Condensed Light" panose="020B0503050000020004" charset="0"/>
              </a:rPr>
              <a:t> </a:t>
            </a:r>
            <a:r>
              <a:rPr lang="en-US" dirty="0" err="1">
                <a:latin typeface="+mj-lt"/>
                <a:cs typeface="Fira Sans Condensed Light" panose="020B0503050000020004" charset="0"/>
              </a:rPr>
              <a:t>tiêu</a:t>
            </a:r>
            <a:r>
              <a:rPr lang="en-US" dirty="0">
                <a:latin typeface="+mj-lt"/>
                <a:cs typeface="Fira Sans Condensed Light" panose="020B0503050000020004" charset="0"/>
              </a:rPr>
              <a:t> </a:t>
            </a:r>
            <a:r>
              <a:rPr lang="en-US" dirty="0" err="1">
                <a:latin typeface="+mj-lt"/>
                <a:cs typeface="Fira Sans Condensed Light" panose="020B0503050000020004" charset="0"/>
              </a:rPr>
              <a:t>bằng</a:t>
            </a:r>
            <a:r>
              <a:rPr lang="en-US" dirty="0">
                <a:latin typeface="+mj-lt"/>
                <a:cs typeface="Fira Sans Condensed Light" panose="020B0503050000020004" charset="0"/>
              </a:rPr>
              <a:t>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yêu</a:t>
            </a:r>
            <a:r>
              <a:rPr lang="en-US" dirty="0">
                <a:latin typeface="+mj-lt"/>
                <a:cs typeface="Fira Sans Condensed Light" panose="020B0503050000020004" charset="0"/>
              </a:rPr>
              <a:t> </a:t>
            </a:r>
            <a:r>
              <a:rPr lang="en-US" dirty="0" err="1">
                <a:latin typeface="+mj-lt"/>
                <a:cs typeface="Fira Sans Condensed Light" panose="020B0503050000020004" charset="0"/>
              </a:rPr>
              <a:t>cầu</a:t>
            </a:r>
            <a:r>
              <a:rPr lang="en-US" dirty="0">
                <a:latin typeface="+mj-lt"/>
                <a:cs typeface="Fira Sans Condensed Light" panose="020B0503050000020004" charset="0"/>
              </a:rPr>
              <a:t> </a:t>
            </a:r>
            <a:r>
              <a:rPr lang="en-US" dirty="0" err="1">
                <a:latin typeface="+mj-lt"/>
                <a:cs typeface="Fira Sans Condensed Light" panose="020B0503050000020004" charset="0"/>
              </a:rPr>
              <a:t>phản</a:t>
            </a:r>
            <a:r>
              <a:rPr lang="en-US" dirty="0">
                <a:latin typeface="+mj-lt"/>
                <a:cs typeface="Fira Sans Condensed Light" panose="020B0503050000020004" charset="0"/>
              </a:rPr>
              <a:t> </a:t>
            </a:r>
            <a:r>
              <a:rPr lang="en-US" dirty="0" err="1">
                <a:latin typeface="+mj-lt"/>
                <a:cs typeface="Fira Sans Condensed Light" panose="020B0503050000020004" charset="0"/>
              </a:rPr>
              <a:t>hồi</a:t>
            </a:r>
            <a:r>
              <a:rPr lang="en-US" dirty="0">
                <a:latin typeface="+mj-lt"/>
                <a:cs typeface="Fira Sans Condensed Light" panose="020B0503050000020004" charset="0"/>
              </a:rPr>
              <a:t> (ping) ICMP. </a:t>
            </a:r>
            <a:endParaRPr lang="en-US" dirty="0" smtClean="0">
              <a:latin typeface="+mj-lt"/>
              <a:cs typeface="Fira Sans Condensed Light" panose="020B0503050000020004" charset="0"/>
            </a:endParaRPr>
          </a:p>
          <a:p>
            <a:pPr algn="just"/>
            <a:endParaRPr lang="en-US" dirty="0">
              <a:latin typeface="+mj-lt"/>
              <a:cs typeface="Fira Sans Condensed Light" panose="020B0503050000020004" charset="0"/>
            </a:endParaRPr>
          </a:p>
          <a:p>
            <a:pPr algn="just"/>
            <a:r>
              <a:rPr lang="en-US" dirty="0" err="1" smtClean="0">
                <a:latin typeface="+mj-lt"/>
                <a:cs typeface="Fira Sans Condensed Light" panose="020B0503050000020004" charset="0"/>
              </a:rPr>
              <a:t>Các</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thông</a:t>
            </a:r>
            <a:r>
              <a:rPr lang="en-US" dirty="0" smtClean="0">
                <a:latin typeface="+mj-lt"/>
                <a:cs typeface="Fira Sans Condensed Light" panose="020B0503050000020004" charset="0"/>
              </a:rPr>
              <a:t> </a:t>
            </a:r>
            <a:r>
              <a:rPr lang="en-US" dirty="0" err="1">
                <a:latin typeface="+mj-lt"/>
                <a:cs typeface="Fira Sans Condensed Light" panose="020B0503050000020004" charset="0"/>
              </a:rPr>
              <a:t>báo</a:t>
            </a:r>
            <a:r>
              <a:rPr lang="en-US" dirty="0">
                <a:latin typeface="+mj-lt"/>
                <a:cs typeface="Fira Sans Condensed Light" panose="020B0503050000020004" charset="0"/>
              </a:rPr>
              <a:t> ICMP echo-request </a:t>
            </a:r>
            <a:r>
              <a:rPr lang="en-US" dirty="0" err="1">
                <a:latin typeface="+mj-lt"/>
                <a:cs typeface="Fira Sans Condensed Light" panose="020B0503050000020004" charset="0"/>
              </a:rPr>
              <a:t>và</a:t>
            </a:r>
            <a:r>
              <a:rPr lang="en-US" dirty="0">
                <a:latin typeface="+mj-lt"/>
                <a:cs typeface="Fira Sans Condensed Light" panose="020B0503050000020004" charset="0"/>
              </a:rPr>
              <a:t> echo-reply </a:t>
            </a:r>
            <a:r>
              <a:rPr lang="en-US" dirty="0" err="1">
                <a:latin typeface="+mj-lt"/>
                <a:cs typeface="Fira Sans Condensed Light" panose="020B0503050000020004" charset="0"/>
              </a:rPr>
              <a:t>được</a:t>
            </a:r>
            <a:r>
              <a:rPr lang="en-US" dirty="0">
                <a:latin typeface="+mj-lt"/>
                <a:cs typeface="Fira Sans Condensed Light" panose="020B0503050000020004" charset="0"/>
              </a:rPr>
              <a:t> </a:t>
            </a:r>
            <a:r>
              <a:rPr lang="en-US" dirty="0" err="1">
                <a:latin typeface="+mj-lt"/>
                <a:cs typeface="Fira Sans Condensed Light" panose="020B0503050000020004" charset="0"/>
              </a:rPr>
              <a:t>sử</a:t>
            </a:r>
            <a:r>
              <a:rPr lang="en-US" dirty="0">
                <a:latin typeface="+mj-lt"/>
                <a:cs typeface="Fira Sans Condensed Light" panose="020B0503050000020004" charset="0"/>
              </a:rPr>
              <a:t> </a:t>
            </a:r>
            <a:r>
              <a:rPr lang="en-US" dirty="0" err="1">
                <a:latin typeface="+mj-lt"/>
                <a:cs typeface="Fira Sans Condensed Light" panose="020B0503050000020004" charset="0"/>
              </a:rPr>
              <a:t>dụng</a:t>
            </a:r>
            <a:r>
              <a:rPr lang="en-US" dirty="0">
                <a:latin typeface="+mj-lt"/>
                <a:cs typeface="Fira Sans Condensed Light" panose="020B0503050000020004" charset="0"/>
              </a:rPr>
              <a:t> </a:t>
            </a:r>
            <a:r>
              <a:rPr lang="en-US" dirty="0" err="1">
                <a:latin typeface="+mj-lt"/>
                <a:cs typeface="Fira Sans Condensed Light" panose="020B0503050000020004" charset="0"/>
              </a:rPr>
              <a:t>để</a:t>
            </a:r>
            <a:r>
              <a:rPr lang="en-US" dirty="0">
                <a:latin typeface="+mj-lt"/>
                <a:cs typeface="Fira Sans Condensed Light" panose="020B0503050000020004" charset="0"/>
              </a:rPr>
              <a:t> ping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thiết</a:t>
            </a:r>
            <a:r>
              <a:rPr lang="en-US" dirty="0">
                <a:latin typeface="+mj-lt"/>
                <a:cs typeface="Fira Sans Condensed Light" panose="020B0503050000020004" charset="0"/>
              </a:rPr>
              <a:t>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mạng</a:t>
            </a:r>
            <a:r>
              <a:rPr lang="en-US" dirty="0">
                <a:latin typeface="+mj-lt"/>
                <a:cs typeface="Fira Sans Condensed Light" panose="020B0503050000020004" charset="0"/>
              </a:rPr>
              <a:t> </a:t>
            </a:r>
            <a:r>
              <a:rPr lang="en-US" dirty="0" err="1">
                <a:latin typeface="+mj-lt"/>
                <a:cs typeface="Fira Sans Condensed Light" panose="020B0503050000020004" charset="0"/>
              </a:rPr>
              <a:t>nhằm</a:t>
            </a:r>
            <a:r>
              <a:rPr lang="en-US" dirty="0">
                <a:latin typeface="+mj-lt"/>
                <a:cs typeface="Fira Sans Condensed Light" panose="020B0503050000020004" charset="0"/>
              </a:rPr>
              <a:t> </a:t>
            </a:r>
            <a:r>
              <a:rPr lang="en-US" dirty="0" err="1">
                <a:latin typeface="+mj-lt"/>
                <a:cs typeface="Fira Sans Condensed Light" panose="020B0503050000020004" charset="0"/>
              </a:rPr>
              <a:t>chẩn</a:t>
            </a:r>
            <a:r>
              <a:rPr lang="en-US" dirty="0">
                <a:latin typeface="+mj-lt"/>
                <a:cs typeface="Fira Sans Condensed Light" panose="020B0503050000020004" charset="0"/>
              </a:rPr>
              <a:t> </a:t>
            </a:r>
            <a:r>
              <a:rPr lang="en-US" dirty="0" err="1">
                <a:latin typeface="+mj-lt"/>
                <a:cs typeface="Fira Sans Condensed Light" panose="020B0503050000020004" charset="0"/>
              </a:rPr>
              <a:t>đoán</a:t>
            </a:r>
            <a:r>
              <a:rPr lang="en-US" dirty="0">
                <a:latin typeface="+mj-lt"/>
                <a:cs typeface="Fira Sans Condensed Light" panose="020B0503050000020004" charset="0"/>
              </a:rPr>
              <a:t> </a:t>
            </a:r>
            <a:r>
              <a:rPr lang="en-US" dirty="0" err="1">
                <a:latin typeface="+mj-lt"/>
                <a:cs typeface="Fira Sans Condensed Light" panose="020B0503050000020004" charset="0"/>
              </a:rPr>
              <a:t>tình</a:t>
            </a:r>
            <a:r>
              <a:rPr lang="en-US" dirty="0">
                <a:latin typeface="+mj-lt"/>
                <a:cs typeface="Fira Sans Condensed Light" panose="020B0503050000020004" charset="0"/>
              </a:rPr>
              <a:t> </a:t>
            </a:r>
            <a:r>
              <a:rPr lang="en-US" dirty="0" err="1">
                <a:latin typeface="+mj-lt"/>
                <a:cs typeface="Fira Sans Condensed Light" panose="020B0503050000020004" charset="0"/>
              </a:rPr>
              <a:t>trạng</a:t>
            </a:r>
            <a:r>
              <a:rPr lang="en-US" dirty="0">
                <a:latin typeface="+mj-lt"/>
                <a:cs typeface="Fira Sans Condensed Light" panose="020B0503050000020004" charset="0"/>
              </a:rPr>
              <a:t> </a:t>
            </a:r>
            <a:r>
              <a:rPr lang="en-US" dirty="0" err="1">
                <a:latin typeface="+mj-lt"/>
                <a:cs typeface="Fira Sans Condensed Light" panose="020B0503050000020004" charset="0"/>
              </a:rPr>
              <a:t>và</a:t>
            </a:r>
            <a:r>
              <a:rPr lang="en-US" dirty="0">
                <a:latin typeface="+mj-lt"/>
                <a:cs typeface="Fira Sans Condensed Light" panose="020B0503050000020004" charset="0"/>
              </a:rPr>
              <a:t> </a:t>
            </a:r>
            <a:r>
              <a:rPr lang="en-US" dirty="0" err="1">
                <a:latin typeface="+mj-lt"/>
                <a:cs typeface="Fira Sans Condensed Light" panose="020B0503050000020004" charset="0"/>
              </a:rPr>
              <a:t>kết</a:t>
            </a:r>
            <a:r>
              <a:rPr lang="en-US" dirty="0">
                <a:latin typeface="+mj-lt"/>
                <a:cs typeface="Fira Sans Condensed Light" panose="020B0503050000020004" charset="0"/>
              </a:rPr>
              <a:t> </a:t>
            </a:r>
            <a:r>
              <a:rPr lang="en-US" dirty="0" err="1">
                <a:latin typeface="+mj-lt"/>
                <a:cs typeface="Fira Sans Condensed Light" panose="020B0503050000020004" charset="0"/>
              </a:rPr>
              <a:t>nối</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thiết</a:t>
            </a:r>
            <a:r>
              <a:rPr lang="en-US" dirty="0">
                <a:latin typeface="+mj-lt"/>
                <a:cs typeface="Fira Sans Condensed Light" panose="020B0503050000020004" charset="0"/>
              </a:rPr>
              <a:t>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cũng</a:t>
            </a:r>
            <a:r>
              <a:rPr lang="en-US" dirty="0">
                <a:latin typeface="+mj-lt"/>
                <a:cs typeface="Fira Sans Condensed Light" panose="020B0503050000020004" charset="0"/>
              </a:rPr>
              <a:t> </a:t>
            </a:r>
            <a:r>
              <a:rPr lang="en-US" dirty="0" err="1">
                <a:latin typeface="+mj-lt"/>
                <a:cs typeface="Fira Sans Condensed Light" panose="020B0503050000020004" charset="0"/>
              </a:rPr>
              <a:t>như</a:t>
            </a:r>
            <a:r>
              <a:rPr lang="en-US" dirty="0">
                <a:latin typeface="+mj-lt"/>
                <a:cs typeface="Fira Sans Condensed Light" panose="020B0503050000020004" charset="0"/>
              </a:rPr>
              <a:t> </a:t>
            </a:r>
            <a:r>
              <a:rPr lang="en-US" dirty="0" err="1">
                <a:latin typeface="+mj-lt"/>
                <a:cs typeface="Fira Sans Condensed Light" panose="020B0503050000020004" charset="0"/>
              </a:rPr>
              <a:t>kết</a:t>
            </a:r>
            <a:r>
              <a:rPr lang="en-US" dirty="0">
                <a:latin typeface="+mj-lt"/>
                <a:cs typeface="Fira Sans Condensed Light" panose="020B0503050000020004" charset="0"/>
              </a:rPr>
              <a:t> </a:t>
            </a:r>
            <a:r>
              <a:rPr lang="en-US" dirty="0" err="1">
                <a:latin typeface="+mj-lt"/>
                <a:cs typeface="Fira Sans Condensed Light" panose="020B0503050000020004" charset="0"/>
              </a:rPr>
              <a:t>nối</a:t>
            </a:r>
            <a:r>
              <a:rPr lang="en-US" dirty="0">
                <a:latin typeface="+mj-lt"/>
                <a:cs typeface="Fira Sans Condensed Light" panose="020B0503050000020004" charset="0"/>
              </a:rPr>
              <a:t> </a:t>
            </a:r>
            <a:r>
              <a:rPr lang="en-US" dirty="0" err="1">
                <a:latin typeface="+mj-lt"/>
                <a:cs typeface="Fira Sans Condensed Light" panose="020B0503050000020004" charset="0"/>
              </a:rPr>
              <a:t>giữa</a:t>
            </a:r>
            <a:r>
              <a:rPr lang="en-US" dirty="0">
                <a:latin typeface="+mj-lt"/>
                <a:cs typeface="Fira Sans Condensed Light" panose="020B0503050000020004" charset="0"/>
              </a:rPr>
              <a:t> </a:t>
            </a:r>
            <a:r>
              <a:rPr lang="en-US" dirty="0" err="1">
                <a:latin typeface="+mj-lt"/>
                <a:cs typeface="Fira Sans Condensed Light" panose="020B0503050000020004" charset="0"/>
              </a:rPr>
              <a:t>người</a:t>
            </a:r>
            <a:r>
              <a:rPr lang="en-US" dirty="0">
                <a:latin typeface="+mj-lt"/>
                <a:cs typeface="Fira Sans Condensed Light" panose="020B0503050000020004" charset="0"/>
              </a:rPr>
              <a:t> </a:t>
            </a:r>
            <a:r>
              <a:rPr lang="en-US" dirty="0" err="1">
                <a:latin typeface="+mj-lt"/>
                <a:cs typeface="Fira Sans Condensed Light" panose="020B0503050000020004" charset="0"/>
              </a:rPr>
              <a:t>gửi</a:t>
            </a:r>
            <a:r>
              <a:rPr lang="en-US" dirty="0">
                <a:latin typeface="+mj-lt"/>
                <a:cs typeface="Fira Sans Condensed Light" panose="020B0503050000020004" charset="0"/>
              </a:rPr>
              <a:t> </a:t>
            </a:r>
            <a:r>
              <a:rPr lang="en-US" dirty="0" err="1">
                <a:latin typeface="+mj-lt"/>
                <a:cs typeface="Fira Sans Condensed Light" panose="020B0503050000020004" charset="0"/>
              </a:rPr>
              <a:t>và</a:t>
            </a:r>
            <a:r>
              <a:rPr lang="en-US" dirty="0">
                <a:latin typeface="+mj-lt"/>
                <a:cs typeface="Fira Sans Condensed Light" panose="020B0503050000020004" charset="0"/>
              </a:rPr>
              <a:t> </a:t>
            </a:r>
            <a:r>
              <a:rPr lang="en-US" dirty="0" err="1">
                <a:latin typeface="+mj-lt"/>
                <a:cs typeface="Fira Sans Condensed Light" panose="020B0503050000020004" charset="0"/>
              </a:rPr>
              <a:t>thiết</a:t>
            </a:r>
            <a:r>
              <a:rPr lang="en-US" dirty="0">
                <a:latin typeface="+mj-lt"/>
                <a:cs typeface="Fira Sans Condensed Light" panose="020B0503050000020004" charset="0"/>
              </a:rPr>
              <a:t>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Bằng</a:t>
            </a:r>
            <a:r>
              <a:rPr lang="en-US" dirty="0">
                <a:latin typeface="+mj-lt"/>
                <a:cs typeface="Fira Sans Condensed Light" panose="020B0503050000020004" charset="0"/>
              </a:rPr>
              <a:t> </a:t>
            </a:r>
            <a:r>
              <a:rPr lang="en-US" dirty="0" err="1">
                <a:latin typeface="+mj-lt"/>
                <a:cs typeface="Fira Sans Condensed Light" panose="020B0503050000020004" charset="0"/>
              </a:rPr>
              <a:t>cách</a:t>
            </a:r>
            <a:r>
              <a:rPr lang="en-US" dirty="0">
                <a:latin typeface="+mj-lt"/>
                <a:cs typeface="Fira Sans Condensed Light" panose="020B0503050000020004" charset="0"/>
              </a:rPr>
              <a:t> </a:t>
            </a:r>
            <a:r>
              <a:rPr lang="en-US" dirty="0" err="1">
                <a:latin typeface="+mj-lt"/>
                <a:cs typeface="Fira Sans Condensed Light" panose="020B0503050000020004" charset="0"/>
              </a:rPr>
              <a:t>làm</a:t>
            </a:r>
            <a:r>
              <a:rPr lang="en-US" dirty="0">
                <a:latin typeface="+mj-lt"/>
                <a:cs typeface="Fira Sans Condensed Light" panose="020B0503050000020004" charset="0"/>
              </a:rPr>
              <a:t> </a:t>
            </a:r>
            <a:r>
              <a:rPr lang="en-US" dirty="0" err="1">
                <a:latin typeface="+mj-lt"/>
                <a:cs typeface="Fira Sans Condensed Light" panose="020B0503050000020004" charset="0"/>
              </a:rPr>
              <a:t>ngập</a:t>
            </a:r>
            <a:r>
              <a:rPr lang="en-US" dirty="0">
                <a:latin typeface="+mj-lt"/>
                <a:cs typeface="Fira Sans Condensed Light" panose="020B0503050000020004" charset="0"/>
              </a:rPr>
              <a:t> </a:t>
            </a:r>
            <a:r>
              <a:rPr lang="en-US" dirty="0" err="1">
                <a:latin typeface="+mj-lt"/>
                <a:cs typeface="Fira Sans Condensed Light" panose="020B0503050000020004" charset="0"/>
              </a:rPr>
              <a:t>mục</a:t>
            </a:r>
            <a:r>
              <a:rPr lang="en-US" dirty="0">
                <a:latin typeface="+mj-lt"/>
                <a:cs typeface="Fira Sans Condensed Light" panose="020B0503050000020004" charset="0"/>
              </a:rPr>
              <a:t> </a:t>
            </a:r>
            <a:r>
              <a:rPr lang="en-US" dirty="0" err="1">
                <a:latin typeface="+mj-lt"/>
                <a:cs typeface="Fira Sans Condensed Light" panose="020B0503050000020004" charset="0"/>
              </a:rPr>
              <a:t>tiêu</a:t>
            </a:r>
            <a:r>
              <a:rPr lang="en-US" dirty="0">
                <a:latin typeface="+mj-lt"/>
                <a:cs typeface="Fira Sans Condensed Light" panose="020B0503050000020004" charset="0"/>
              </a:rPr>
              <a:t> </a:t>
            </a:r>
            <a:r>
              <a:rPr lang="en-US" dirty="0" err="1">
                <a:latin typeface="+mj-lt"/>
                <a:cs typeface="Fira Sans Condensed Light" panose="020B0503050000020004" charset="0"/>
              </a:rPr>
              <a:t>với</a:t>
            </a:r>
            <a:r>
              <a:rPr lang="en-US" dirty="0">
                <a:latin typeface="+mj-lt"/>
                <a:cs typeface="Fira Sans Condensed Light" panose="020B0503050000020004" charset="0"/>
              </a:rPr>
              <a:t>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gói</a:t>
            </a:r>
            <a:r>
              <a:rPr lang="en-US" dirty="0">
                <a:latin typeface="+mj-lt"/>
                <a:cs typeface="Fira Sans Condensed Light" panose="020B0503050000020004" charset="0"/>
              </a:rPr>
              <a:t> </a:t>
            </a:r>
            <a:r>
              <a:rPr lang="en-US" dirty="0" err="1">
                <a:latin typeface="+mj-lt"/>
                <a:cs typeface="Fira Sans Condensed Light" panose="020B0503050000020004" charset="0"/>
              </a:rPr>
              <a:t>yêu</a:t>
            </a:r>
            <a:r>
              <a:rPr lang="en-US" dirty="0">
                <a:latin typeface="+mj-lt"/>
                <a:cs typeface="Fira Sans Condensed Light" panose="020B0503050000020004" charset="0"/>
              </a:rPr>
              <a:t> </a:t>
            </a:r>
            <a:r>
              <a:rPr lang="en-US" dirty="0" err="1" smtClean="0">
                <a:latin typeface="+mj-lt"/>
                <a:cs typeface="Fira Sans Condensed Light" panose="020B0503050000020004" charset="0"/>
              </a:rPr>
              <a:t>cầu</a:t>
            </a:r>
            <a:r>
              <a:rPr lang="en-US" dirty="0" smtClean="0">
                <a:latin typeface="+mj-lt"/>
                <a:cs typeface="Fira Sans Condensed Light" panose="020B0503050000020004" charset="0"/>
              </a:rPr>
              <a:t>. </a:t>
            </a:r>
            <a:r>
              <a:rPr lang="en-US" dirty="0" err="1">
                <a:latin typeface="+mj-lt"/>
                <a:cs typeface="Fira Sans Condensed Light" panose="020B0503050000020004" charset="0"/>
              </a:rPr>
              <a:t>Điều</a:t>
            </a:r>
            <a:r>
              <a:rPr lang="en-US" dirty="0">
                <a:latin typeface="+mj-lt"/>
                <a:cs typeface="Fira Sans Condensed Light" panose="020B0503050000020004" charset="0"/>
              </a:rPr>
              <a:t> </a:t>
            </a:r>
            <a:r>
              <a:rPr lang="en-US" dirty="0" err="1">
                <a:latin typeface="+mj-lt"/>
                <a:cs typeface="Fira Sans Condensed Light" panose="020B0503050000020004" charset="0"/>
              </a:rPr>
              <a:t>này</a:t>
            </a:r>
            <a:r>
              <a:rPr lang="en-US" dirty="0">
                <a:latin typeface="+mj-lt"/>
                <a:cs typeface="Fira Sans Condensed Light" panose="020B0503050000020004" charset="0"/>
              </a:rPr>
              <a:t> </a:t>
            </a:r>
            <a:r>
              <a:rPr lang="en-US" dirty="0" err="1">
                <a:latin typeface="+mj-lt"/>
                <a:cs typeface="Fira Sans Condensed Light" panose="020B0503050000020004" charset="0"/>
              </a:rPr>
              <a:t>khiến</a:t>
            </a:r>
            <a:r>
              <a:rPr lang="en-US" dirty="0">
                <a:latin typeface="+mj-lt"/>
                <a:cs typeface="Fira Sans Condensed Light" panose="020B0503050000020004" charset="0"/>
              </a:rPr>
              <a:t> </a:t>
            </a:r>
            <a:r>
              <a:rPr lang="en-US" dirty="0" err="1">
                <a:latin typeface="+mj-lt"/>
                <a:cs typeface="Fira Sans Condensed Light" panose="020B0503050000020004" charset="0"/>
              </a:rPr>
              <a:t>mục</a:t>
            </a:r>
            <a:r>
              <a:rPr lang="en-US" dirty="0">
                <a:latin typeface="+mj-lt"/>
                <a:cs typeface="Fira Sans Condensed Light" panose="020B0503050000020004" charset="0"/>
              </a:rPr>
              <a:t> </a:t>
            </a:r>
            <a:r>
              <a:rPr lang="en-US" dirty="0" err="1">
                <a:latin typeface="+mj-lt"/>
                <a:cs typeface="Fira Sans Condensed Light" panose="020B0503050000020004" charset="0"/>
              </a:rPr>
              <a:t>tiêu</a:t>
            </a:r>
            <a:r>
              <a:rPr lang="en-US" dirty="0">
                <a:latin typeface="+mj-lt"/>
                <a:cs typeface="Fira Sans Condensed Light" panose="020B0503050000020004" charset="0"/>
              </a:rPr>
              <a:t> </a:t>
            </a:r>
            <a:r>
              <a:rPr lang="en-US" dirty="0" err="1">
                <a:latin typeface="+mj-lt"/>
                <a:cs typeface="Fira Sans Condensed Light" panose="020B0503050000020004" charset="0"/>
              </a:rPr>
              <a:t>trở</a:t>
            </a:r>
            <a:r>
              <a:rPr lang="en-US" dirty="0">
                <a:latin typeface="+mj-lt"/>
                <a:cs typeface="Fira Sans Condensed Light" panose="020B0503050000020004" charset="0"/>
              </a:rPr>
              <a:t> </a:t>
            </a:r>
            <a:r>
              <a:rPr lang="en-US" dirty="0" err="1">
                <a:latin typeface="+mj-lt"/>
                <a:cs typeface="Fira Sans Condensed Light" panose="020B0503050000020004" charset="0"/>
              </a:rPr>
              <a:t>nên</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thể</a:t>
            </a:r>
            <a:r>
              <a:rPr lang="en-US" dirty="0">
                <a:latin typeface="+mj-lt"/>
                <a:cs typeface="Fira Sans Condensed Light" panose="020B0503050000020004" charset="0"/>
              </a:rPr>
              <a:t> </a:t>
            </a:r>
            <a:r>
              <a:rPr lang="en-US" dirty="0" err="1">
                <a:latin typeface="+mj-lt"/>
                <a:cs typeface="Fira Sans Condensed Light" panose="020B0503050000020004" charset="0"/>
              </a:rPr>
              <a:t>truy</a:t>
            </a:r>
            <a:r>
              <a:rPr lang="en-US" dirty="0">
                <a:latin typeface="+mj-lt"/>
                <a:cs typeface="Fira Sans Condensed Light" panose="020B0503050000020004" charset="0"/>
              </a:rPr>
              <a:t> </a:t>
            </a:r>
            <a:r>
              <a:rPr lang="en-US" dirty="0" err="1">
                <a:latin typeface="+mj-lt"/>
                <a:cs typeface="Fira Sans Condensed Light" panose="020B0503050000020004" charset="0"/>
              </a:rPr>
              <a:t>cập</a:t>
            </a:r>
            <a:r>
              <a:rPr lang="en-US" dirty="0">
                <a:latin typeface="+mj-lt"/>
                <a:cs typeface="Fira Sans Condensed Light" panose="020B0503050000020004" charset="0"/>
              </a:rPr>
              <a:t> </a:t>
            </a:r>
            <a:r>
              <a:rPr lang="en-US" dirty="0" err="1">
                <a:latin typeface="+mj-lt"/>
                <a:cs typeface="Fira Sans Condensed Light" panose="020B0503050000020004" charset="0"/>
              </a:rPr>
              <a:t>được</a:t>
            </a:r>
            <a:r>
              <a:rPr lang="en-US" dirty="0">
                <a:latin typeface="+mj-lt"/>
                <a:cs typeface="Fira Sans Condensed Light" panose="020B0503050000020004" charset="0"/>
              </a:rPr>
              <a:t> </a:t>
            </a:r>
            <a:r>
              <a:rPr lang="en-US" dirty="0" err="1">
                <a:latin typeface="+mj-lt"/>
                <a:cs typeface="Fira Sans Condensed Light" panose="020B0503050000020004" charset="0"/>
              </a:rPr>
              <a:t>đối</a:t>
            </a:r>
            <a:r>
              <a:rPr lang="en-US" dirty="0">
                <a:latin typeface="+mj-lt"/>
                <a:cs typeface="Fira Sans Condensed Light" panose="020B0503050000020004" charset="0"/>
              </a:rPr>
              <a:t> </a:t>
            </a:r>
            <a:r>
              <a:rPr lang="en-US" dirty="0" err="1">
                <a:latin typeface="+mj-lt"/>
                <a:cs typeface="Fira Sans Condensed Light" panose="020B0503050000020004" charset="0"/>
              </a:rPr>
              <a:t>với</a:t>
            </a:r>
            <a:r>
              <a:rPr lang="en-US" dirty="0">
                <a:latin typeface="+mj-lt"/>
                <a:cs typeface="Fira Sans Condensed Light" panose="020B0503050000020004" charset="0"/>
              </a:rPr>
              <a:t> </a:t>
            </a:r>
            <a:r>
              <a:rPr lang="en-US" dirty="0" err="1">
                <a:latin typeface="+mj-lt"/>
                <a:cs typeface="Fira Sans Condensed Light" panose="020B0503050000020004" charset="0"/>
              </a:rPr>
              <a:t>lưu</a:t>
            </a:r>
            <a:r>
              <a:rPr lang="en-US" dirty="0">
                <a:latin typeface="+mj-lt"/>
                <a:cs typeface="Fira Sans Condensed Light" panose="020B0503050000020004" charset="0"/>
              </a:rPr>
              <a:t> </a:t>
            </a:r>
            <a:r>
              <a:rPr lang="en-US" dirty="0" err="1">
                <a:latin typeface="+mj-lt"/>
                <a:cs typeface="Fira Sans Condensed Light" panose="020B0503050000020004" charset="0"/>
              </a:rPr>
              <a:t>lượng</a:t>
            </a:r>
            <a:r>
              <a:rPr lang="en-US" dirty="0">
                <a:latin typeface="+mj-lt"/>
                <a:cs typeface="Fira Sans Condensed Light" panose="020B0503050000020004" charset="0"/>
              </a:rPr>
              <a:t> </a:t>
            </a:r>
            <a:r>
              <a:rPr lang="en-US" dirty="0" err="1">
                <a:latin typeface="+mj-lt"/>
                <a:cs typeface="Fira Sans Condensed Light" panose="020B0503050000020004" charset="0"/>
              </a:rPr>
              <a:t>truy</a:t>
            </a:r>
            <a:r>
              <a:rPr lang="en-US" dirty="0">
                <a:latin typeface="+mj-lt"/>
                <a:cs typeface="Fira Sans Condensed Light" panose="020B0503050000020004" charset="0"/>
              </a:rPr>
              <a:t> </a:t>
            </a:r>
            <a:r>
              <a:rPr lang="en-US" dirty="0" err="1">
                <a:latin typeface="+mj-lt"/>
                <a:cs typeface="Fira Sans Condensed Light" panose="020B0503050000020004" charset="0"/>
              </a:rPr>
              <a:t>cập</a:t>
            </a:r>
            <a:r>
              <a:rPr lang="en-US" dirty="0">
                <a:latin typeface="+mj-lt"/>
                <a:cs typeface="Fira Sans Condensed Light" panose="020B0503050000020004" charset="0"/>
              </a:rPr>
              <a:t> </a:t>
            </a:r>
            <a:r>
              <a:rPr lang="en-US" dirty="0" err="1">
                <a:latin typeface="+mj-lt"/>
                <a:cs typeface="Fira Sans Condensed Light" panose="020B0503050000020004" charset="0"/>
              </a:rPr>
              <a:t>bình</a:t>
            </a:r>
            <a:r>
              <a:rPr lang="en-US" dirty="0">
                <a:latin typeface="+mj-lt"/>
                <a:cs typeface="Fira Sans Condensed Light" panose="020B0503050000020004" charset="0"/>
              </a:rPr>
              <a:t> </a:t>
            </a:r>
            <a:r>
              <a:rPr lang="en-US" dirty="0" err="1">
                <a:latin typeface="+mj-lt"/>
                <a:cs typeface="Fira Sans Condensed Light" panose="020B0503050000020004" charset="0"/>
              </a:rPr>
              <a:t>thường</a:t>
            </a:r>
            <a:endParaRPr lang="en-US" dirty="0">
              <a:latin typeface="+mj-lt"/>
              <a:cs typeface="Fira Sans Condensed Light" panose="020B0503050000020004" charset="0"/>
            </a:endParaRPr>
          </a:p>
        </p:txBody>
      </p:sp>
      <p:sp>
        <p:nvSpPr>
          <p:cNvPr id="7" name="Rectangle 6"/>
          <p:cNvSpPr/>
          <p:nvPr/>
        </p:nvSpPr>
        <p:spPr>
          <a:xfrm>
            <a:off x="687185" y="1632219"/>
            <a:ext cx="45719" cy="17315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55" name="Google Shape;187;p43">
            <a:hlinkClick r:id="rId2" action="ppaction://hlinksldjump"/>
          </p:cNvPr>
          <p:cNvSpPr txBox="1"/>
          <p:nvPr/>
        </p:nvSpPr>
        <p:spPr>
          <a:xfrm>
            <a:off x="2441575" y="421620"/>
            <a:ext cx="4088410" cy="4293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dirty="0" smtClean="0">
                <a:solidFill>
                  <a:srgbClr val="000000"/>
                </a:solidFill>
                <a:latin typeface="+mj-lt"/>
              </a:rPr>
              <a:t>SLOWLORIS </a:t>
            </a:r>
            <a:endParaRPr lang="en-US" altLang="en-GB" sz="2400" b="1" dirty="0">
              <a:solidFill>
                <a:srgbClr val="000000"/>
              </a:solidFill>
              <a:latin typeface="+mj-lt"/>
            </a:endParaRPr>
          </a:p>
        </p:txBody>
      </p:sp>
      <p:sp>
        <p:nvSpPr>
          <p:cNvPr id="4" name="Text Box 3"/>
          <p:cNvSpPr txBox="1"/>
          <p:nvPr/>
        </p:nvSpPr>
        <p:spPr>
          <a:xfrm>
            <a:off x="598955" y="1425282"/>
            <a:ext cx="5022520" cy="2292935"/>
          </a:xfrm>
          <a:prstGeom prst="rect">
            <a:avLst/>
          </a:prstGeom>
          <a:noFill/>
        </p:spPr>
        <p:txBody>
          <a:bodyPr wrap="square" rtlCol="0">
            <a:spAutoFit/>
          </a:bodyPr>
          <a:lstStyle/>
          <a:p>
            <a:pPr algn="just"/>
            <a:r>
              <a:rPr lang="en-US" sz="1300" b="1" dirty="0" err="1" smtClean="0">
                <a:latin typeface="+mj-lt"/>
                <a:cs typeface="Fira Sans Condensed Light" panose="020B0503050000020004" charset="0"/>
              </a:rPr>
              <a:t>Slowloris</a:t>
            </a:r>
            <a:r>
              <a:rPr lang="en-US" sz="1300" dirty="0" smtClean="0">
                <a:latin typeface="+mj-lt"/>
                <a:cs typeface="Fira Sans Condensed Light" panose="020B0503050000020004" charset="0"/>
              </a:rPr>
              <a:t> </a:t>
            </a:r>
            <a:r>
              <a:rPr lang="en-US" sz="1300" dirty="0" err="1">
                <a:latin typeface="+mj-lt"/>
                <a:cs typeface="Fira Sans Condensed Light" panose="020B0503050000020004" charset="0"/>
              </a:rPr>
              <a:t>l</a:t>
            </a:r>
            <a:r>
              <a:rPr lang="en-US" sz="1300" dirty="0" err="1" smtClean="0">
                <a:latin typeface="+mj-lt"/>
                <a:cs typeface="Fira Sans Condensed Light" panose="020B0503050000020004" charset="0"/>
              </a:rPr>
              <a:t>à</a:t>
            </a:r>
            <a:r>
              <a:rPr lang="en-US" sz="1300" dirty="0" smtClean="0">
                <a:latin typeface="+mj-lt"/>
                <a:cs typeface="Fira Sans Condensed Light" panose="020B0503050000020004" charset="0"/>
              </a:rPr>
              <a:t> </a:t>
            </a:r>
            <a:r>
              <a:rPr lang="en-US" sz="1300" dirty="0" err="1">
                <a:latin typeface="+mj-lt"/>
                <a:cs typeface="Fira Sans Condensed Light" panose="020B0503050000020004" charset="0"/>
              </a:rPr>
              <a:t>kĩ</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thuật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tương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tự</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như</a:t>
            </a:r>
            <a:r>
              <a:rPr lang="en-US" sz="1300" dirty="0">
                <a:latin typeface="+mj-lt"/>
                <a:cs typeface="Fira Sans Condensed Light" panose="020B0503050000020004" charset="0"/>
              </a:rPr>
              <a:t> SYN flood (</a:t>
            </a:r>
            <a:r>
              <a:rPr lang="en-US" sz="1300" dirty="0" err="1">
                <a:latin typeface="+mj-lt"/>
                <a:cs typeface="Fira Sans Condensed Light" panose="020B0503050000020004" charset="0"/>
              </a:rPr>
              <a:t>tạo</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nửa</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kết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nối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để</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làm</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cạn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kiệt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tài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nguyên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máy</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chủ</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nhưng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diễn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ra</a:t>
            </a:r>
            <a:r>
              <a:rPr lang="en-US" sz="1300" dirty="0">
                <a:latin typeface="+mj-lt"/>
                <a:cs typeface="Fira Sans Condensed Light" panose="020B0503050000020004" charset="0"/>
              </a:rPr>
              <a:t> ở </a:t>
            </a:r>
            <a:r>
              <a:rPr lang="en-US" sz="1300" dirty="0" err="1">
                <a:latin typeface="+mj-lt"/>
                <a:cs typeface="Fira Sans Condensed Light" panose="020B0503050000020004" charset="0"/>
              </a:rPr>
              <a:t>lớp</a:t>
            </a:r>
            <a:r>
              <a:rPr lang="en-US" sz="1300" dirty="0">
                <a:latin typeface="+mj-lt"/>
                <a:cs typeface="Fira Sans Condensed Light" panose="020B0503050000020004" charset="0"/>
              </a:rPr>
              <a:t> HTTP (</a:t>
            </a:r>
            <a:r>
              <a:rPr lang="en-US" sz="1300" dirty="0" err="1">
                <a:latin typeface="+mj-lt"/>
                <a:cs typeface="Fira Sans Condensed Light" panose="020B0503050000020004" charset="0"/>
              </a:rPr>
              <a:t>lớp</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ứng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dụng</a:t>
            </a:r>
            <a:r>
              <a:rPr lang="en-US" sz="1300" dirty="0">
                <a:latin typeface="+mj-lt"/>
                <a:cs typeface="Fira Sans Condensed Light" panose="020B0503050000020004" charset="0"/>
              </a:rPr>
              <a:t>). </a:t>
            </a:r>
            <a:endParaRPr lang="en-US" sz="1300" dirty="0" smtClean="0">
              <a:latin typeface="+mj-lt"/>
              <a:cs typeface="Fira Sans Condensed Light" panose="020B0503050000020004" charset="0"/>
            </a:endParaRPr>
          </a:p>
          <a:p>
            <a:pPr algn="just"/>
            <a:endParaRPr lang="en-US" sz="1300" dirty="0">
              <a:latin typeface="+mj-lt"/>
              <a:cs typeface="Fira Sans Condensed Light" panose="020B0503050000020004" charset="0"/>
            </a:endParaRPr>
          </a:p>
          <a:p>
            <a:pPr algn="just"/>
            <a:r>
              <a:rPr lang="en-US" sz="1300" dirty="0" err="1" smtClean="0">
                <a:latin typeface="+mj-lt"/>
                <a:cs typeface="Fira Sans Condensed Light" panose="020B0503050000020004" charset="0"/>
              </a:rPr>
              <a:t>Để</a:t>
            </a:r>
            <a:r>
              <a:rPr lang="en-US" sz="1300" dirty="0" smtClean="0">
                <a:latin typeface="+mj-lt"/>
                <a:cs typeface="Fira Sans Condensed Light" panose="020B0503050000020004" charset="0"/>
              </a:rPr>
              <a:t> </a:t>
            </a:r>
            <a:r>
              <a:rPr lang="en-US" sz="1300" dirty="0" err="1">
                <a:latin typeface="+mj-lt"/>
                <a:cs typeface="Fira Sans Condensed Light" panose="020B0503050000020004" charset="0"/>
              </a:rPr>
              <a:t>tấn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công</a:t>
            </a:r>
            <a:r>
              <a:rPr lang="en-US" sz="1300" dirty="0">
                <a:latin typeface="+mj-lt"/>
                <a:cs typeface="Fira Sans Condensed Light" panose="020B0503050000020004" charset="0"/>
              </a:rPr>
              <a:t>, tin </a:t>
            </a:r>
            <a:r>
              <a:rPr lang="en-US" sz="1300" dirty="0" err="1">
                <a:latin typeface="+mj-lt"/>
                <a:cs typeface="Fira Sans Condensed Light" panose="020B0503050000020004" charset="0"/>
              </a:rPr>
              <a:t>tặc</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gửi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yêu</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cầu</a:t>
            </a:r>
            <a:r>
              <a:rPr lang="en-US" sz="1300" dirty="0">
                <a:latin typeface="+mj-lt"/>
                <a:cs typeface="Fira Sans Condensed Light" panose="020B0503050000020004" charset="0"/>
              </a:rPr>
              <a:t> HTTP </a:t>
            </a:r>
            <a:r>
              <a:rPr lang="en-US" sz="1300" dirty="0" err="1">
                <a:latin typeface="+mj-lt"/>
                <a:cs typeface="Fira Sans Condensed Light" panose="020B0503050000020004" charset="0"/>
              </a:rPr>
              <a:t>đến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máy</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chủ</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nhưng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không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gửi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toàn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bộ</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yêu</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cầu</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mà</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chỉ</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gửi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một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phần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và</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bổ</a:t>
            </a:r>
            <a:r>
              <a:rPr lang="en-US" sz="1300" dirty="0">
                <a:latin typeface="+mj-lt"/>
                <a:cs typeface="Fira Sans Condensed Light" panose="020B0503050000020004" charset="0"/>
              </a:rPr>
              <a:t> sung </a:t>
            </a:r>
            <a:r>
              <a:rPr lang="en-US" sz="1300" dirty="0" err="1">
                <a:latin typeface="+mj-lt"/>
                <a:cs typeface="Fira Sans Condensed Light" panose="020B0503050000020004" charset="0"/>
              </a:rPr>
              <a:t>nhỏ</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giọt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để</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khỏi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bị</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ngắt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kết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nối</a:t>
            </a:r>
            <a:r>
              <a:rPr lang="en-US" sz="1300" dirty="0">
                <a:latin typeface="+mj-lt"/>
                <a:cs typeface="Fira Sans Condensed Light" panose="020B0503050000020004" charset="0"/>
              </a:rPr>
              <a:t>). </a:t>
            </a:r>
            <a:endParaRPr lang="en-US" sz="1300" dirty="0" smtClean="0">
              <a:latin typeface="+mj-lt"/>
              <a:cs typeface="Fira Sans Condensed Light" panose="020B0503050000020004" charset="0"/>
            </a:endParaRPr>
          </a:p>
          <a:p>
            <a:pPr algn="just"/>
            <a:endParaRPr lang="en-US" sz="1300" dirty="0">
              <a:latin typeface="+mj-lt"/>
              <a:cs typeface="Fira Sans Condensed Light" panose="020B0503050000020004" charset="0"/>
            </a:endParaRPr>
          </a:p>
          <a:p>
            <a:pPr algn="just"/>
            <a:r>
              <a:rPr lang="en-US" sz="1300" dirty="0" err="1" smtClean="0">
                <a:latin typeface="+mj-lt"/>
                <a:cs typeface="Fira Sans Condensed Light" panose="020B0503050000020004" charset="0"/>
              </a:rPr>
              <a:t>Với</a:t>
            </a:r>
            <a:r>
              <a:rPr lang="en-US" sz="1300" dirty="0" smtClean="0">
                <a:latin typeface="+mj-lt"/>
                <a:cs typeface="Fira Sans Condensed Light" panose="020B0503050000020004" charset="0"/>
              </a:rPr>
              <a:t> </a:t>
            </a:r>
            <a:r>
              <a:rPr lang="en-US" sz="1300" dirty="0" err="1">
                <a:latin typeface="+mj-lt"/>
                <a:cs typeface="Fira Sans Condensed Light" panose="020B0503050000020004" charset="0"/>
              </a:rPr>
              <a:t>hàng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trăm</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kết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nối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như</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vậy</a:t>
            </a:r>
            <a:r>
              <a:rPr lang="en-US" sz="1300" dirty="0">
                <a:latin typeface="+mj-lt"/>
                <a:cs typeface="Fira Sans Condensed Light" panose="020B0503050000020004" charset="0"/>
              </a:rPr>
              <a:t>, tin </a:t>
            </a:r>
            <a:r>
              <a:rPr lang="en-US" sz="1300" dirty="0" err="1">
                <a:latin typeface="+mj-lt"/>
                <a:cs typeface="Fira Sans Condensed Light" panose="020B0503050000020004" charset="0"/>
              </a:rPr>
              <a:t>tặc</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chỉ</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tốn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rất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ít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tài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nguyên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nhưng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đủ</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để</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làm</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treo</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máy</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chủ</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không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thể</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tiếp</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nhận</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các</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kết</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nối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từ</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người</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dùng</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hợp</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lệ</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Cách</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thức</a:t>
            </a:r>
            <a:r>
              <a:rPr lang="en-US" sz="1300" dirty="0">
                <a:latin typeface="+mj-lt"/>
                <a:cs typeface="Fira Sans Condensed Light" panose="020B0503050000020004" charset="0"/>
              </a:rPr>
              <a:t> </a:t>
            </a:r>
            <a:r>
              <a:rPr lang="en-US" sz="1300" dirty="0" err="1">
                <a:latin typeface="+mj-lt"/>
                <a:cs typeface="Fira Sans Condensed Light" panose="020B0503050000020004" charset="0"/>
              </a:rPr>
              <a:t>tấn</a:t>
            </a:r>
            <a:r>
              <a:rPr lang="en-US" sz="1300" dirty="0">
                <a:latin typeface="+mj-lt"/>
                <a:cs typeface="Fira Sans Condensed Light" panose="020B0503050000020004" charset="0"/>
              </a:rPr>
              <a:t> </a:t>
            </a:r>
            <a:r>
              <a:rPr lang="en-US" sz="1300" dirty="0" err="1" smtClean="0">
                <a:latin typeface="+mj-lt"/>
                <a:cs typeface="Fira Sans Condensed Light" panose="020B0503050000020004" charset="0"/>
              </a:rPr>
              <a:t>công</a:t>
            </a:r>
            <a:endParaRPr lang="en-US" sz="1300" dirty="0">
              <a:latin typeface="+mj-lt"/>
              <a:cs typeface="Fira Sans Condensed Light" panose="020B0503050000020004" charset="0"/>
            </a:endParaRPr>
          </a:p>
        </p:txBody>
      </p:sp>
      <p:pic>
        <p:nvPicPr>
          <p:cNvPr id="3" name="Picture 2"/>
          <p:cNvPicPr>
            <a:picLocks noChangeAspect="1"/>
          </p:cNvPicPr>
          <p:nvPr/>
        </p:nvPicPr>
        <p:blipFill>
          <a:blip r:embed="rId3"/>
          <a:stretch>
            <a:fillRect/>
          </a:stretch>
        </p:blipFill>
        <p:spPr>
          <a:xfrm>
            <a:off x="5837280" y="1272540"/>
            <a:ext cx="3090915" cy="2295927"/>
          </a:xfrm>
          <a:prstGeom prst="rect">
            <a:avLst/>
          </a:prstGeom>
        </p:spPr>
      </p:pic>
      <p:sp>
        <p:nvSpPr>
          <p:cNvPr id="7" name="Rectangle 6"/>
          <p:cNvSpPr/>
          <p:nvPr/>
        </p:nvSpPr>
        <p:spPr>
          <a:xfrm>
            <a:off x="422474" y="1554741"/>
            <a:ext cx="45719" cy="209313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2" name="Title 1"/>
          <p:cNvSpPr>
            <a:spLocks noGrp="1"/>
          </p:cNvSpPr>
          <p:nvPr>
            <p:ph type="title"/>
          </p:nvPr>
        </p:nvSpPr>
        <p:spPr>
          <a:xfrm>
            <a:off x="1556426" y="425444"/>
            <a:ext cx="6774693" cy="413385"/>
          </a:xfrm>
        </p:spPr>
        <p:txBody>
          <a:bodyPr/>
          <a:lstStyle/>
          <a:p>
            <a:r>
              <a:rPr lang="en-US" b="1" dirty="0">
                <a:solidFill>
                  <a:srgbClr val="000000"/>
                </a:solidFill>
                <a:effectLst/>
                <a:latin typeface="+mj-lt"/>
                <a:ea typeface="Calibri" panose="020F0502020204030204" pitchFamily="34" charset="0"/>
                <a:cs typeface="Bungee" charset="0"/>
              </a:rPr>
              <a:t>MÔ HÌNH THỰC NGHIỆM TẤN CÔNG DOS</a:t>
            </a:r>
            <a:endParaRPr lang="vi-VN" b="1" dirty="0">
              <a:solidFill>
                <a:srgbClr val="000000"/>
              </a:solidFill>
              <a:latin typeface="+mj-lt"/>
              <a:cs typeface="Bungee" charset="0"/>
            </a:endParaRPr>
          </a:p>
        </p:txBody>
      </p:sp>
      <p:sp>
        <p:nvSpPr>
          <p:cNvPr id="7" name="TextBox 6"/>
          <p:cNvSpPr txBox="1"/>
          <p:nvPr/>
        </p:nvSpPr>
        <p:spPr>
          <a:xfrm>
            <a:off x="503060" y="1553116"/>
            <a:ext cx="3427332" cy="1091565"/>
          </a:xfrm>
          <a:prstGeom prst="rect">
            <a:avLst/>
          </a:prstGeom>
          <a:noFill/>
        </p:spPr>
        <p:txBody>
          <a:bodyPr wrap="square">
            <a:spAutoFit/>
          </a:bodyPr>
          <a:lstStyle/>
          <a:p>
            <a:pPr lvl="0" algn="just">
              <a:spcBef>
                <a:spcPts val="600"/>
              </a:spcBef>
            </a:pPr>
            <a:r>
              <a:rPr lang="en-US" sz="1800" b="1" dirty="0" err="1">
                <a:effectLst/>
                <a:latin typeface="+mj-lt"/>
                <a:ea typeface="Calibri" panose="020F0502020204030204" pitchFamily="34" charset="0"/>
                <a:cs typeface="Fira Sans Condensed Light" panose="020B0503050000020004" charset="0"/>
              </a:rPr>
              <a:t>Thiết</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bị</a:t>
            </a:r>
            <a:r>
              <a:rPr lang="en-US" sz="1800" b="1" dirty="0">
                <a:effectLst/>
                <a:latin typeface="+mj-lt"/>
                <a:ea typeface="Calibri" panose="020F0502020204030204" pitchFamily="34" charset="0"/>
                <a:cs typeface="Fira Sans Condensed Light" panose="020B0503050000020004" charset="0"/>
              </a:rPr>
              <a:t>:</a:t>
            </a:r>
            <a:endParaRPr lang="en-US" sz="1400" dirty="0">
              <a:effectLst/>
              <a:latin typeface="+mj-lt"/>
              <a:ea typeface="Calibri" panose="020F0502020204030204" pitchFamily="34" charset="0"/>
              <a:cs typeface="Fira Sans Condensed Light" panose="020B0503050000020004" charset="0"/>
            </a:endParaRPr>
          </a:p>
          <a:p>
            <a:pPr lvl="0" algn="just">
              <a:spcBef>
                <a:spcPts val="600"/>
              </a:spcBef>
            </a:pPr>
            <a:r>
              <a:rPr lang="en-US" sz="1400" dirty="0">
                <a:effectLst/>
                <a:latin typeface="+mj-lt"/>
                <a:ea typeface="Calibri" panose="020F0502020204030204" pitchFamily="34" charset="0"/>
                <a:cs typeface="Fira Sans Condensed Light" panose="020B0503050000020004" charset="0"/>
              </a:rPr>
              <a:t>      01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tính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làm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endParaRPr lang="vi-VN" sz="1400" dirty="0">
              <a:effectLst/>
              <a:latin typeface="+mj-lt"/>
              <a:ea typeface="Calibri" panose="020F0502020204030204" pitchFamily="34" charset="0"/>
              <a:cs typeface="Fira Sans Condensed Light" panose="020B0503050000020004" charset="0"/>
            </a:endParaRPr>
          </a:p>
          <a:p>
            <a:pPr lvl="0" algn="just"/>
            <a:r>
              <a:rPr lang="en-US" sz="1400" dirty="0">
                <a:effectLst/>
                <a:latin typeface="+mj-lt"/>
                <a:ea typeface="Calibri" panose="020F0502020204030204" pitchFamily="34" charset="0"/>
                <a:cs typeface="Fira Sans Condensed Light" panose="020B0503050000020004" charset="0"/>
              </a:rPr>
              <a:t>      01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tính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làm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nhân</a:t>
            </a:r>
            <a:endParaRPr lang="vi-VN" sz="1400" dirty="0">
              <a:effectLst/>
              <a:latin typeface="+mj-lt"/>
              <a:ea typeface="Calibri" panose="020F0502020204030204" pitchFamily="34" charset="0"/>
              <a:cs typeface="Fira Sans Condensed Light" panose="020B0503050000020004" charset="0"/>
            </a:endParaRPr>
          </a:p>
          <a:p>
            <a:pPr lvl="0" algn="just">
              <a:spcAft>
                <a:spcPts val="600"/>
              </a:spcAft>
            </a:pPr>
            <a:r>
              <a:rPr lang="en-US" sz="1400" dirty="0">
                <a:effectLst/>
                <a:latin typeface="+mj-lt"/>
                <a:ea typeface="Calibri" panose="020F0502020204030204" pitchFamily="34" charset="0"/>
                <a:cs typeface="Fira Sans Condensed Light" panose="020B0503050000020004" charset="0"/>
              </a:rPr>
              <a:t>      01 router </a:t>
            </a:r>
            <a:r>
              <a:rPr lang="en-US" sz="1400" dirty="0" err="1">
                <a:effectLst/>
                <a:latin typeface="+mj-lt"/>
                <a:ea typeface="Calibri" panose="020F0502020204030204" pitchFamily="34" charset="0"/>
                <a:cs typeface="Fira Sans Condensed Light" panose="020B0503050000020004" charset="0"/>
              </a:rPr>
              <a:t>để</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nối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mạng</a:t>
            </a:r>
            <a:endParaRPr lang="vi-VN" sz="1400" dirty="0">
              <a:effectLst/>
              <a:latin typeface="+mj-lt"/>
              <a:ea typeface="Calibri" panose="020F0502020204030204" pitchFamily="34" charset="0"/>
              <a:cs typeface="Fira Sans Condensed Light" panose="020B0503050000020004" charset="0"/>
            </a:endParaRPr>
          </a:p>
        </p:txBody>
      </p:sp>
      <p:sp>
        <p:nvSpPr>
          <p:cNvPr id="9" name="TextBox 8"/>
          <p:cNvSpPr txBox="1"/>
          <p:nvPr/>
        </p:nvSpPr>
        <p:spPr>
          <a:xfrm>
            <a:off x="246953" y="2754384"/>
            <a:ext cx="5276156" cy="1600438"/>
          </a:xfrm>
          <a:prstGeom prst="rect">
            <a:avLst/>
          </a:prstGeom>
          <a:noFill/>
        </p:spPr>
        <p:txBody>
          <a:bodyPr wrap="square">
            <a:spAutoFit/>
          </a:bodyPr>
          <a:lstStyle/>
          <a:p>
            <a:pPr indent="228600" algn="just">
              <a:spcBef>
                <a:spcPts val="600"/>
              </a:spcBef>
              <a:spcAft>
                <a:spcPts val="600"/>
              </a:spcAft>
            </a:pPr>
            <a:r>
              <a:rPr lang="en-US" sz="1800" b="1" dirty="0" err="1">
                <a:effectLst/>
                <a:latin typeface="+mj-lt"/>
                <a:ea typeface="Calibri" panose="020F0502020204030204" pitchFamily="34" charset="0"/>
                <a:cs typeface="Fira Sans Condensed Light" panose="020B0503050000020004" charset="0"/>
              </a:rPr>
              <a:t>Phần</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mềm</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và</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công</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cụ</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hỗ</a:t>
            </a:r>
            <a:r>
              <a:rPr lang="en-US" sz="1800" b="1" dirty="0">
                <a:effectLst/>
                <a:latin typeface="+mj-lt"/>
                <a:ea typeface="Calibri" panose="020F0502020204030204" pitchFamily="34" charset="0"/>
                <a:cs typeface="Fira Sans Condensed Light" panose="020B0503050000020004" charset="0"/>
              </a:rPr>
              <a:t> </a:t>
            </a:r>
            <a:r>
              <a:rPr lang="en-US" sz="1800" b="1" dirty="0" err="1">
                <a:effectLst/>
                <a:latin typeface="+mj-lt"/>
                <a:ea typeface="Calibri" panose="020F0502020204030204" pitchFamily="34" charset="0"/>
                <a:cs typeface="Fira Sans Condensed Light" panose="020B0503050000020004" charset="0"/>
              </a:rPr>
              <a:t>trợ</a:t>
            </a:r>
            <a:r>
              <a:rPr lang="en-US" sz="1800" b="1" dirty="0">
                <a:effectLst/>
                <a:latin typeface="+mj-lt"/>
                <a:ea typeface="Calibri" panose="020F0502020204030204" pitchFamily="34" charset="0"/>
                <a:cs typeface="Fira Sans Condensed Light" panose="020B0503050000020004" charset="0"/>
              </a:rPr>
              <a:t>:</a:t>
            </a:r>
            <a:endParaRPr lang="vi-VN" sz="1800" dirty="0">
              <a:effectLst/>
              <a:latin typeface="+mj-lt"/>
              <a:ea typeface="Calibri" panose="020F0502020204030204" pitchFamily="34" charset="0"/>
              <a:cs typeface="Fira Sans Condensed Light" panose="020B0503050000020004" charset="0"/>
            </a:endParaRPr>
          </a:p>
          <a:p>
            <a:pPr marL="285750" lvl="0" indent="-285750" algn="just">
              <a:spcBef>
                <a:spcPts val="600"/>
              </a:spcBef>
              <a:buFont typeface="Arial" panose="020B0604020202020204" pitchFamily="34" charset="0"/>
              <a:buChar char="•"/>
            </a:pPr>
            <a:r>
              <a:rPr lang="en-US" sz="1400" dirty="0" err="1" smtClean="0">
                <a:effectLst/>
                <a:latin typeface="+mj-lt"/>
                <a:ea typeface="Calibri" panose="020F0502020204030204" pitchFamily="34" charset="0"/>
                <a:cs typeface="Fira Sans Condensed Light" panose="020B0503050000020004" charset="0"/>
              </a:rPr>
              <a:t>Phần</a:t>
            </a:r>
            <a:r>
              <a:rPr lang="en-US" sz="1400" dirty="0" smtClean="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mềm</a:t>
            </a:r>
            <a:r>
              <a:rPr lang="en-US" sz="1400" dirty="0">
                <a:effectLst/>
                <a:latin typeface="+mj-lt"/>
                <a:ea typeface="Calibri" panose="020F0502020204030204" pitchFamily="34" charset="0"/>
                <a:cs typeface="Fira Sans Condensed Light" panose="020B0503050000020004" charset="0"/>
              </a:rPr>
              <a:t> </a:t>
            </a:r>
            <a:r>
              <a:rPr lang="en-US" sz="1400" dirty="0" err="1" smtClean="0">
                <a:effectLst/>
                <a:latin typeface="+mj-lt"/>
                <a:ea typeface="Calibri" panose="020F0502020204030204" pitchFamily="34" charset="0"/>
                <a:cs typeface="Fira Sans Condensed Light" panose="020B0503050000020004" charset="0"/>
              </a:rPr>
              <a:t>Nmap</a:t>
            </a:r>
            <a:endParaRPr lang="vi-VN" sz="1400" dirty="0">
              <a:effectLst/>
              <a:latin typeface="+mj-lt"/>
              <a:ea typeface="Calibri" panose="020F0502020204030204" pitchFamily="34" charset="0"/>
              <a:cs typeface="Fira Sans Condensed Light" panose="020B0503050000020004" charset="0"/>
            </a:endParaRPr>
          </a:p>
          <a:p>
            <a:pPr marL="285750" lvl="0" indent="-285750" algn="just">
              <a:buFont typeface="Arial" panose="020B0604020202020204" pitchFamily="34" charset="0"/>
              <a:buChar char="•"/>
            </a:pPr>
            <a:r>
              <a:rPr lang="en-US" sz="1400" dirty="0" smtClean="0">
                <a:effectLst/>
                <a:latin typeface="+mj-lt"/>
                <a:ea typeface="Calibri" panose="020F0502020204030204" pitchFamily="34" charset="0"/>
                <a:cs typeface="Fira Sans Condensed Light" panose="020B0503050000020004" charset="0"/>
              </a:rPr>
              <a:t>Tool </a:t>
            </a:r>
            <a:r>
              <a:rPr lang="en-US" sz="1400" dirty="0">
                <a:effectLst/>
                <a:latin typeface="+mj-lt"/>
                <a:ea typeface="Calibri" panose="020F0502020204030204" pitchFamily="34" charset="0"/>
                <a:cs typeface="Fira Sans Condensed Light" panose="020B0503050000020004" charset="0"/>
              </a:rPr>
              <a:t>DOS UDP Flood </a:t>
            </a:r>
            <a:r>
              <a:rPr lang="en-US" sz="1400" dirty="0" err="1">
                <a:effectLst/>
                <a:latin typeface="+mj-lt"/>
                <a:ea typeface="Calibri" panose="020F0502020204030204" pitchFamily="34" charset="0"/>
                <a:cs typeface="Fira Sans Condensed Light" panose="020B0503050000020004" charset="0"/>
              </a:rPr>
              <a:t>lập</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trình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bằng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ngôn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ngữ</a:t>
            </a:r>
            <a:r>
              <a:rPr lang="en-US" sz="1400" dirty="0">
                <a:effectLst/>
                <a:latin typeface="+mj-lt"/>
                <a:ea typeface="Calibri" panose="020F0502020204030204" pitchFamily="34" charset="0"/>
                <a:cs typeface="Fira Sans Condensed Light" panose="020B0503050000020004" charset="0"/>
              </a:rPr>
              <a:t> </a:t>
            </a:r>
            <a:r>
              <a:rPr lang="en-US" sz="1400" dirty="0" smtClean="0">
                <a:effectLst/>
                <a:latin typeface="+mj-lt"/>
                <a:ea typeface="Calibri" panose="020F0502020204030204" pitchFamily="34" charset="0"/>
                <a:cs typeface="Fira Sans Condensed Light" panose="020B0503050000020004" charset="0"/>
              </a:rPr>
              <a:t>python</a:t>
            </a:r>
            <a:endParaRPr lang="vi-VN" sz="1400" dirty="0">
              <a:effectLst/>
              <a:latin typeface="+mj-lt"/>
              <a:ea typeface="Calibri" panose="020F0502020204030204" pitchFamily="34" charset="0"/>
              <a:cs typeface="Fira Sans Condensed Light" panose="020B0503050000020004" charset="0"/>
            </a:endParaRPr>
          </a:p>
          <a:p>
            <a:pPr marL="285750" lvl="0" indent="-285750" algn="just">
              <a:buFont typeface="Arial" panose="020B0604020202020204" pitchFamily="34" charset="0"/>
              <a:buChar char="•"/>
            </a:pPr>
            <a:r>
              <a:rPr lang="en-US" sz="1400" dirty="0" err="1" smtClean="0">
                <a:effectLst/>
                <a:latin typeface="+mj-lt"/>
                <a:ea typeface="Calibri" panose="020F0502020204030204" pitchFamily="34" charset="0"/>
                <a:cs typeface="Fira Sans Condensed Light" panose="020B0503050000020004" charset="0"/>
              </a:rPr>
              <a:t>Phần</a:t>
            </a:r>
            <a:r>
              <a:rPr lang="en-US" sz="1400" dirty="0" smtClean="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mềm</a:t>
            </a:r>
            <a:r>
              <a:rPr lang="en-US" sz="1400" dirty="0">
                <a:effectLst/>
                <a:latin typeface="+mj-lt"/>
                <a:ea typeface="Calibri" panose="020F0502020204030204" pitchFamily="34" charset="0"/>
                <a:cs typeface="Fira Sans Condensed Light" panose="020B0503050000020004" charset="0"/>
              </a:rPr>
              <a:t> </a:t>
            </a:r>
            <a:r>
              <a:rPr lang="en-US" sz="1400" dirty="0" smtClean="0">
                <a:effectLst/>
                <a:latin typeface="+mj-lt"/>
                <a:ea typeface="Calibri" panose="020F0502020204030204" pitchFamily="34" charset="0"/>
                <a:cs typeface="Fira Sans Condensed Light" panose="020B0503050000020004" charset="0"/>
              </a:rPr>
              <a:t>Wireshark</a:t>
            </a:r>
            <a:endParaRPr lang="vi-VN" sz="1400" dirty="0">
              <a:effectLst/>
              <a:latin typeface="+mj-lt"/>
              <a:ea typeface="Calibri" panose="020F0502020204030204" pitchFamily="34" charset="0"/>
              <a:cs typeface="Fira Sans Condensed Light" panose="020B0503050000020004" charset="0"/>
            </a:endParaRPr>
          </a:p>
          <a:p>
            <a:pPr marL="285750" lvl="0" indent="-285750" algn="just">
              <a:spcAft>
                <a:spcPts val="600"/>
              </a:spcAft>
              <a:buFont typeface="Arial" panose="020B0604020202020204" pitchFamily="34" charset="0"/>
              <a:buChar char="•"/>
            </a:pPr>
            <a:r>
              <a:rPr lang="en-US" sz="1400" dirty="0" err="1" smtClean="0">
                <a:effectLst/>
                <a:latin typeface="+mj-lt"/>
                <a:ea typeface="Calibri" panose="020F0502020204030204" pitchFamily="34" charset="0"/>
                <a:cs typeface="Fira Sans Condensed Light" panose="020B0503050000020004" charset="0"/>
              </a:rPr>
              <a:t>Trình</a:t>
            </a:r>
            <a:r>
              <a:rPr lang="en-US" sz="1400" dirty="0" smtClean="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quản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lý</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tác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vụ</a:t>
            </a:r>
            <a:r>
              <a:rPr lang="en-US" sz="1400" dirty="0">
                <a:effectLst/>
                <a:latin typeface="+mj-lt"/>
                <a:ea typeface="Calibri" panose="020F0502020204030204" pitchFamily="34" charset="0"/>
                <a:cs typeface="Fira Sans Condensed Light" panose="020B0503050000020004" charset="0"/>
              </a:rPr>
              <a:t> Task Manager </a:t>
            </a:r>
            <a:r>
              <a:rPr lang="en-US" sz="1400" dirty="0" err="1">
                <a:effectLst/>
                <a:latin typeface="+mj-lt"/>
                <a:ea typeface="Calibri" panose="020F0502020204030204" pitchFamily="34" charset="0"/>
                <a:cs typeface="Fira Sans Condensed Light" panose="020B0503050000020004" charset="0"/>
              </a:rPr>
              <a:t>trên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hệ</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điều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hành</a:t>
            </a:r>
            <a:r>
              <a:rPr lang="en-US" sz="1400" dirty="0">
                <a:effectLst/>
                <a:latin typeface="+mj-lt"/>
                <a:ea typeface="Calibri" panose="020F0502020204030204" pitchFamily="34" charset="0"/>
                <a:cs typeface="Fira Sans Condensed Light" panose="020B0503050000020004" charset="0"/>
              </a:rPr>
              <a:t> Windows</a:t>
            </a:r>
            <a:endParaRPr lang="vi-VN" sz="1400" dirty="0">
              <a:effectLst/>
              <a:latin typeface="+mj-lt"/>
              <a:ea typeface="Calibri" panose="020F0502020204030204" pitchFamily="34" charset="0"/>
              <a:cs typeface="Fira Sans Condensed Light" panose="020B0503050000020004"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4433452" y="1360720"/>
            <a:ext cx="4321724" cy="2099670"/>
          </a:xfrm>
          <a:prstGeom prst="rect">
            <a:avLst/>
          </a:prstGeom>
          <a:noFill/>
          <a:ln>
            <a:noFill/>
          </a:ln>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pic>
        <p:nvPicPr>
          <p:cNvPr id="4" name="Picture 3"/>
          <p:cNvPicPr/>
          <p:nvPr/>
        </p:nvPicPr>
        <p:blipFill>
          <a:blip r:embed="rId2"/>
          <a:stretch>
            <a:fillRect/>
          </a:stretch>
        </p:blipFill>
        <p:spPr>
          <a:xfrm>
            <a:off x="1274819" y="553980"/>
            <a:ext cx="2316036" cy="4418486"/>
          </a:xfrm>
          <a:prstGeom prst="rect">
            <a:avLst/>
          </a:prstGeom>
        </p:spPr>
      </p:pic>
      <p:pic>
        <p:nvPicPr>
          <p:cNvPr id="5" name="Picture 4"/>
          <p:cNvPicPr/>
          <p:nvPr/>
        </p:nvPicPr>
        <p:blipFill>
          <a:blip r:embed="rId3"/>
          <a:stretch>
            <a:fillRect/>
          </a:stretch>
        </p:blipFill>
        <p:spPr>
          <a:xfrm>
            <a:off x="5179376" y="553979"/>
            <a:ext cx="2269313" cy="4418486"/>
          </a:xfrm>
          <a:prstGeom prst="rect">
            <a:avLst/>
          </a:prstGeom>
        </p:spPr>
      </p:pic>
      <p:sp>
        <p:nvSpPr>
          <p:cNvPr id="9" name="TextBox 8"/>
          <p:cNvSpPr txBox="1"/>
          <p:nvPr/>
        </p:nvSpPr>
        <p:spPr>
          <a:xfrm>
            <a:off x="2019310" y="77599"/>
            <a:ext cx="4572000" cy="398780"/>
          </a:xfrm>
          <a:prstGeom prst="rect">
            <a:avLst/>
          </a:prstGeom>
          <a:noFill/>
        </p:spPr>
        <p:txBody>
          <a:bodyPr wrap="square">
            <a:spAutoFit/>
          </a:bodyPr>
          <a:lstStyle/>
          <a:p>
            <a:pPr algn="ctr">
              <a:spcBef>
                <a:spcPts val="1200"/>
              </a:spcBef>
              <a:spcAft>
                <a:spcPts val="1200"/>
              </a:spcAft>
            </a:pPr>
            <a:r>
              <a:rPr lang="en-US" sz="2000" b="1" dirty="0">
                <a:effectLst/>
                <a:latin typeface="+mj-lt"/>
                <a:ea typeface="Times New Roman" panose="02020603050405020304" pitchFamily="18" charset="0"/>
                <a:cs typeface="Bungee" charset="0"/>
              </a:rPr>
              <a:t>THỰC </a:t>
            </a:r>
            <a:r>
              <a:rPr lang="en-US" sz="2000" b="1" dirty="0" smtClean="0">
                <a:effectLst/>
                <a:latin typeface="+mj-lt"/>
                <a:ea typeface="Times New Roman" panose="02020603050405020304" pitchFamily="18" charset="0"/>
                <a:cs typeface="Bungee" charset="0"/>
              </a:rPr>
              <a:t>HIỆN TẤN CÔNG</a:t>
            </a:r>
            <a:endParaRPr lang="vi-VN" sz="2000" b="1" dirty="0">
              <a:effectLst/>
              <a:latin typeface="+mj-lt"/>
              <a:ea typeface="Times New Roman" panose="02020603050405020304" pitchFamily="18" charset="0"/>
              <a:cs typeface="Bungee"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mj-lt"/>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19" name="TextBox 18"/>
          <p:cNvSpPr txBox="1"/>
          <p:nvPr/>
        </p:nvSpPr>
        <p:spPr>
          <a:xfrm>
            <a:off x="2277583" y="371299"/>
            <a:ext cx="5302885" cy="461665"/>
          </a:xfrm>
          <a:prstGeom prst="rect">
            <a:avLst/>
          </a:prstGeom>
          <a:noFill/>
        </p:spPr>
        <p:txBody>
          <a:bodyPr wrap="square">
            <a:spAutoFit/>
          </a:bodyPr>
          <a:lstStyle/>
          <a:p>
            <a:r>
              <a:rPr lang="en-US" sz="2400" b="1" dirty="0" err="1">
                <a:effectLst/>
                <a:latin typeface="+mj-lt"/>
                <a:ea typeface="Calibri" panose="020F0502020204030204" pitchFamily="34" charset="0"/>
                <a:cs typeface="Bungee" charset="0"/>
              </a:rPr>
              <a:t>Đánh</a:t>
            </a:r>
            <a:r>
              <a:rPr lang="en-US" sz="2400" b="1" dirty="0">
                <a:effectLst/>
                <a:latin typeface="+mj-lt"/>
                <a:ea typeface="Calibri" panose="020F0502020204030204" pitchFamily="34" charset="0"/>
                <a:cs typeface="Bungee" charset="0"/>
              </a:rPr>
              <a:t> </a:t>
            </a:r>
            <a:r>
              <a:rPr lang="en-US" sz="2400" b="1" dirty="0" err="1">
                <a:effectLst/>
                <a:latin typeface="+mj-lt"/>
                <a:ea typeface="Calibri" panose="020F0502020204030204" pitchFamily="34" charset="0"/>
                <a:cs typeface="Bungee" charset="0"/>
              </a:rPr>
              <a:t>giá</a:t>
            </a:r>
            <a:r>
              <a:rPr lang="en-US" sz="2400" b="1" dirty="0">
                <a:effectLst/>
                <a:latin typeface="+mj-lt"/>
                <a:ea typeface="Calibri" panose="020F0502020204030204" pitchFamily="34" charset="0"/>
                <a:cs typeface="Bungee" charset="0"/>
              </a:rPr>
              <a:t> </a:t>
            </a:r>
            <a:r>
              <a:rPr lang="en-US" sz="2400" b="1" dirty="0" err="1">
                <a:effectLst/>
                <a:latin typeface="+mj-lt"/>
                <a:ea typeface="Calibri" panose="020F0502020204030204" pitchFamily="34" charset="0"/>
                <a:cs typeface="Bungee" charset="0"/>
              </a:rPr>
              <a:t>kết</a:t>
            </a:r>
            <a:r>
              <a:rPr lang="en-US" sz="2400" b="1" dirty="0">
                <a:effectLst/>
                <a:latin typeface="+mj-lt"/>
                <a:ea typeface="Calibri" panose="020F0502020204030204" pitchFamily="34" charset="0"/>
                <a:cs typeface="Bungee" charset="0"/>
              </a:rPr>
              <a:t> </a:t>
            </a:r>
            <a:r>
              <a:rPr lang="en-US" sz="2400" b="1" dirty="0" err="1">
                <a:effectLst/>
                <a:latin typeface="+mj-lt"/>
                <a:ea typeface="Calibri" panose="020F0502020204030204" pitchFamily="34" charset="0"/>
                <a:cs typeface="Bungee" charset="0"/>
              </a:rPr>
              <a:t>quả</a:t>
            </a:r>
            <a:r>
              <a:rPr lang="en-US" sz="2400" b="1" dirty="0">
                <a:effectLst/>
                <a:latin typeface="+mj-lt"/>
                <a:ea typeface="Calibri" panose="020F0502020204030204" pitchFamily="34" charset="0"/>
                <a:cs typeface="Bungee" charset="0"/>
              </a:rPr>
              <a:t> </a:t>
            </a:r>
            <a:r>
              <a:rPr lang="en-US" sz="2400" b="1" dirty="0" err="1">
                <a:effectLst/>
                <a:latin typeface="+mj-lt"/>
                <a:ea typeface="Calibri" panose="020F0502020204030204" pitchFamily="34" charset="0"/>
                <a:cs typeface="Bungee" charset="0"/>
              </a:rPr>
              <a:t>thực</a:t>
            </a:r>
            <a:r>
              <a:rPr lang="en-US" sz="2400" b="1" dirty="0">
                <a:effectLst/>
                <a:latin typeface="+mj-lt"/>
                <a:ea typeface="Calibri" panose="020F0502020204030204" pitchFamily="34" charset="0"/>
                <a:cs typeface="Bungee" charset="0"/>
              </a:rPr>
              <a:t> </a:t>
            </a:r>
            <a:r>
              <a:rPr lang="en-US" sz="2400" b="1" dirty="0" err="1">
                <a:effectLst/>
                <a:latin typeface="+mj-lt"/>
                <a:ea typeface="Calibri" panose="020F0502020204030204" pitchFamily="34" charset="0"/>
                <a:cs typeface="Bungee" charset="0"/>
              </a:rPr>
              <a:t>nghiệm</a:t>
            </a:r>
            <a:endParaRPr lang="vi-VN" sz="2400" b="1" dirty="0">
              <a:latin typeface="+mj-lt"/>
              <a:cs typeface="Bungee" charset="0"/>
            </a:endParaRPr>
          </a:p>
        </p:txBody>
      </p:sp>
      <p:sp>
        <p:nvSpPr>
          <p:cNvPr id="21" name="TextBox 20"/>
          <p:cNvSpPr txBox="1"/>
          <p:nvPr/>
        </p:nvSpPr>
        <p:spPr>
          <a:xfrm>
            <a:off x="657433" y="989598"/>
            <a:ext cx="7452026" cy="3262432"/>
          </a:xfrm>
          <a:prstGeom prst="rect">
            <a:avLst/>
          </a:prstGeom>
          <a:noFill/>
        </p:spPr>
        <p:txBody>
          <a:bodyPr wrap="square">
            <a:spAutoFit/>
          </a:bodyPr>
          <a:lstStyle/>
          <a:p>
            <a:pPr indent="457200" algn="just">
              <a:spcBef>
                <a:spcPts val="600"/>
              </a:spcBef>
              <a:spcAft>
                <a:spcPts val="600"/>
              </a:spcAft>
            </a:pPr>
            <a:r>
              <a:rPr lang="en-US" sz="1400" dirty="0" err="1">
                <a:effectLst/>
                <a:latin typeface="+mj-lt"/>
                <a:ea typeface="Calibri" panose="020F0502020204030204" pitchFamily="34" charset="0"/>
                <a:cs typeface="Fira Sans Condensed Light" panose="020B0503050000020004" charset="0"/>
              </a:rPr>
              <a:t>Bằng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quá</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trình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thực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nghiệm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khi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sử</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dụng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cụ</a:t>
            </a:r>
            <a:r>
              <a:rPr lang="en-US" sz="1400" dirty="0">
                <a:effectLst/>
                <a:latin typeface="+mj-lt"/>
                <a:ea typeface="Calibri" panose="020F0502020204030204" pitchFamily="34" charset="0"/>
                <a:cs typeface="Fira Sans Condensed Light" panose="020B0503050000020004" charset="0"/>
              </a:rPr>
              <a:t> DOS UDP Flood </a:t>
            </a:r>
            <a:r>
              <a:rPr lang="en-US" sz="1400" dirty="0" err="1">
                <a:effectLst/>
                <a:latin typeface="+mj-lt"/>
                <a:ea typeface="Calibri" panose="020F0502020204030204" pitchFamily="34" charset="0"/>
                <a:cs typeface="Fira Sans Condensed Light" panose="020B0503050000020004" charset="0"/>
              </a:rPr>
              <a:t>khai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thách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kỹ</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thuật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UDP Flood, </a:t>
            </a:r>
            <a:r>
              <a:rPr lang="en-US" sz="1400" dirty="0" err="1">
                <a:effectLst/>
                <a:latin typeface="+mj-lt"/>
                <a:ea typeface="Calibri" panose="020F0502020204030204" pitchFamily="34" charset="0"/>
                <a:cs typeface="Fira Sans Condensed Light" panose="020B0503050000020004" charset="0"/>
              </a:rPr>
              <a:t>nhóm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nghiên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cứu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đã</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được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quả</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khả</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quan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khi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có</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thể</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làm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ngập</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lụt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đường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truyền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của</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nhân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với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lượng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lớn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được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ghi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nhận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bởi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trình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quản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lý</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tác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vụ</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cụ</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đo</a:t>
            </a:r>
            <a:r>
              <a:rPr lang="en-US" sz="1400" dirty="0">
                <a:effectLst/>
                <a:latin typeface="+mj-lt"/>
                <a:ea typeface="Calibri" panose="020F0502020204030204" pitchFamily="34" charset="0"/>
                <a:cs typeface="Fira Sans Condensed Light" panose="020B0503050000020004" charset="0"/>
              </a:rPr>
              <a:t> Speed Test. </a:t>
            </a:r>
            <a:r>
              <a:rPr lang="en-US" sz="1400" dirty="0" err="1">
                <a:effectLst/>
                <a:latin typeface="+mj-lt"/>
                <a:ea typeface="Calibri" panose="020F0502020204030204" pitchFamily="34" charset="0"/>
                <a:cs typeface="Fira Sans Condensed Light" panose="020B0503050000020004" charset="0"/>
              </a:rPr>
              <a:t>Lưu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lượng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mạng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nhân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nhận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được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tới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hơn</a:t>
            </a:r>
            <a:r>
              <a:rPr lang="en-US" sz="1400" dirty="0">
                <a:effectLst/>
                <a:latin typeface="+mj-lt"/>
                <a:ea typeface="Calibri" panose="020F0502020204030204" pitchFamily="34" charset="0"/>
                <a:cs typeface="Fira Sans Condensed Light" panose="020B0503050000020004" charset="0"/>
              </a:rPr>
              <a:t> 34Mbps </a:t>
            </a:r>
            <a:r>
              <a:rPr lang="en-US" sz="1400" dirty="0" err="1">
                <a:effectLst/>
                <a:latin typeface="+mj-lt"/>
                <a:ea typeface="Calibri" panose="020F0502020204030204" pitchFamily="34" charset="0"/>
                <a:cs typeface="Fira Sans Condensed Light" panose="020B0503050000020004" charset="0"/>
              </a:rPr>
              <a:t>khi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sử</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dụng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nối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Wifi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tới</a:t>
            </a:r>
            <a:r>
              <a:rPr lang="en-US" sz="1400" dirty="0">
                <a:effectLst/>
                <a:latin typeface="+mj-lt"/>
                <a:ea typeface="Calibri" panose="020F0502020204030204" pitchFamily="34" charset="0"/>
                <a:cs typeface="Fira Sans Condensed Light" panose="020B0503050000020004" charset="0"/>
              </a:rPr>
              <a:t> 250Mbps </a:t>
            </a:r>
            <a:r>
              <a:rPr lang="en-US" sz="1400" dirty="0" err="1">
                <a:effectLst/>
                <a:latin typeface="+mj-lt"/>
                <a:ea typeface="Calibri" panose="020F0502020204030204" pitchFamily="34" charset="0"/>
                <a:cs typeface="Fira Sans Condensed Light" panose="020B0503050000020004" charset="0"/>
              </a:rPr>
              <a:t>khi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sử</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dụng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nối</a:t>
            </a:r>
            <a:r>
              <a:rPr lang="en-US" sz="1400" dirty="0">
                <a:effectLst/>
                <a:latin typeface="+mj-lt"/>
                <a:ea typeface="Calibri" panose="020F0502020204030204" pitchFamily="34" charset="0"/>
                <a:cs typeface="Fira Sans Condensed Light" panose="020B0503050000020004" charset="0"/>
              </a:rPr>
              <a:t> Ethernet. Khi </a:t>
            </a:r>
            <a:r>
              <a:rPr lang="en-US" sz="1400" dirty="0" err="1">
                <a:effectLst/>
                <a:latin typeface="+mj-lt"/>
                <a:ea typeface="Calibri" panose="020F0502020204030204" pitchFamily="34" charset="0"/>
                <a:cs typeface="Fira Sans Condensed Light" panose="020B0503050000020004" charset="0"/>
              </a:rPr>
              <a:t>thực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nghiệm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thiết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bị</a:t>
            </a:r>
            <a:r>
              <a:rPr lang="en-US" sz="1400" dirty="0">
                <a:effectLst/>
                <a:latin typeface="+mj-lt"/>
                <a:ea typeface="Calibri" panose="020F0502020204030204" pitchFamily="34" charset="0"/>
                <a:cs typeface="Fira Sans Condensed Light" panose="020B0503050000020004" charset="0"/>
              </a:rPr>
              <a:t> Smart Phone </a:t>
            </a:r>
            <a:r>
              <a:rPr lang="en-US" sz="1400" dirty="0" err="1">
                <a:effectLst/>
                <a:latin typeface="+mj-lt"/>
                <a:ea typeface="Calibri" panose="020F0502020204030204" pitchFamily="34" charset="0"/>
                <a:cs typeface="Fira Sans Condensed Light" panose="020B0503050000020004" charset="0"/>
              </a:rPr>
              <a:t>đã</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cho</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thấy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đường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truyền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bị</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ngập</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lụt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rõ</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rệt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khi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tốc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độ</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tải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xuống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giảm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từ</a:t>
            </a:r>
            <a:r>
              <a:rPr lang="en-US" sz="1400" dirty="0">
                <a:effectLst/>
                <a:latin typeface="+mj-lt"/>
                <a:ea typeface="Calibri" panose="020F0502020204030204" pitchFamily="34" charset="0"/>
                <a:cs typeface="Fira Sans Condensed Light" panose="020B0503050000020004" charset="0"/>
              </a:rPr>
              <a:t> 29.7Mbps </a:t>
            </a:r>
            <a:r>
              <a:rPr lang="en-US" sz="1400" dirty="0" err="1">
                <a:effectLst/>
                <a:latin typeface="+mj-lt"/>
                <a:ea typeface="Calibri" panose="020F0502020204030204" pitchFamily="34" charset="0"/>
                <a:cs typeface="Fira Sans Condensed Light" panose="020B0503050000020004" charset="0"/>
              </a:rPr>
              <a:t>xuống</a:t>
            </a:r>
            <a:r>
              <a:rPr lang="en-US" sz="1400" dirty="0">
                <a:effectLst/>
                <a:latin typeface="+mj-lt"/>
                <a:ea typeface="Calibri" panose="020F0502020204030204" pitchFamily="34" charset="0"/>
                <a:cs typeface="Fira Sans Condensed Light" panose="020B0503050000020004" charset="0"/>
              </a:rPr>
              <a:t> 0.39Mbps, </a:t>
            </a:r>
            <a:r>
              <a:rPr lang="en-US" sz="1400" dirty="0" err="1">
                <a:effectLst/>
                <a:latin typeface="+mj-lt"/>
                <a:ea typeface="Calibri" panose="020F0502020204030204" pitchFamily="34" charset="0"/>
                <a:cs typeface="Fira Sans Condensed Light" panose="020B0503050000020004" charset="0"/>
              </a:rPr>
              <a:t>tốc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độ</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tải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giảm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từ</a:t>
            </a:r>
            <a:r>
              <a:rPr lang="en-US" sz="1400" dirty="0">
                <a:effectLst/>
                <a:latin typeface="+mj-lt"/>
                <a:ea typeface="Calibri" panose="020F0502020204030204" pitchFamily="34" charset="0"/>
                <a:cs typeface="Fira Sans Condensed Light" panose="020B0503050000020004" charset="0"/>
              </a:rPr>
              <a:t> 50.4Mbps </a:t>
            </a:r>
            <a:r>
              <a:rPr lang="en-US" sz="1400" dirty="0" err="1">
                <a:effectLst/>
                <a:latin typeface="+mj-lt"/>
                <a:ea typeface="Calibri" panose="020F0502020204030204" pitchFamily="34" charset="0"/>
                <a:cs typeface="Fira Sans Condensed Light" panose="020B0503050000020004" charset="0"/>
              </a:rPr>
              <a:t>xuống</a:t>
            </a:r>
            <a:r>
              <a:rPr lang="en-US" sz="1400" dirty="0">
                <a:effectLst/>
                <a:latin typeface="+mj-lt"/>
                <a:ea typeface="Calibri" panose="020F0502020204030204" pitchFamily="34" charset="0"/>
                <a:cs typeface="Fira Sans Condensed Light" panose="020B0503050000020004" charset="0"/>
              </a:rPr>
              <a:t> 0.4Mbps.</a:t>
            </a:r>
            <a:endParaRPr lang="vi-VN" sz="1400" dirty="0">
              <a:effectLst/>
              <a:latin typeface="+mj-lt"/>
              <a:ea typeface="Calibri" panose="020F0502020204030204" pitchFamily="34" charset="0"/>
              <a:cs typeface="Fira Sans Condensed Light" panose="020B0503050000020004" charset="0"/>
            </a:endParaRPr>
          </a:p>
          <a:p>
            <a:pPr indent="457200" algn="just">
              <a:spcBef>
                <a:spcPts val="600"/>
              </a:spcBef>
              <a:spcAft>
                <a:spcPts val="600"/>
              </a:spcAft>
            </a:pPr>
            <a:r>
              <a:rPr lang="en-US" sz="1400" dirty="0" err="1">
                <a:effectLst/>
                <a:latin typeface="+mj-lt"/>
                <a:ea typeface="Calibri" panose="020F0502020204030204" pitchFamily="34" charset="0"/>
                <a:cs typeface="Fira Sans Condensed Light" panose="020B0503050000020004" charset="0"/>
              </a:rPr>
              <a:t>Tuy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nhiên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phương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pháp</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UDP Flood </a:t>
            </a:r>
            <a:r>
              <a:rPr lang="en-US" sz="1400" dirty="0" err="1">
                <a:effectLst/>
                <a:latin typeface="+mj-lt"/>
                <a:ea typeface="Calibri" panose="020F0502020204030204" pitchFamily="34" charset="0"/>
                <a:cs typeface="Fira Sans Condensed Light" panose="020B0503050000020004" charset="0"/>
              </a:rPr>
              <a:t>được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sử</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dụng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cũng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có</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những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chế</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như</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dễ</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dàng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bị</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ngăn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chặn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bởi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các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luật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kiểm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soát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lượng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giản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thiết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bị</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hoặc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bộ</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định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tuyến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Phương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thức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trực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tiếp</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dễ</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dàng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bị</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phát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hiện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truy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vết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nữa</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phương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pháp</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UDP Flood </a:t>
            </a:r>
            <a:r>
              <a:rPr lang="en-US" sz="1400" dirty="0" err="1">
                <a:effectLst/>
                <a:latin typeface="+mj-lt"/>
                <a:ea typeface="Calibri" panose="020F0502020204030204" pitchFamily="34" charset="0"/>
                <a:cs typeface="Fira Sans Condensed Light" panose="020B0503050000020004" charset="0"/>
              </a:rPr>
              <a:t>làm</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tiêu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tốn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chính</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tài</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nguyên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hệ</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thống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và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lượng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luồng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mạng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của</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máy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Đây</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những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lý</a:t>
            </a:r>
            <a:r>
              <a:rPr lang="en-US" sz="1400" dirty="0">
                <a:effectLst/>
                <a:latin typeface="+mj-lt"/>
                <a:ea typeface="Calibri" panose="020F0502020204030204" pitchFamily="34" charset="0"/>
                <a:cs typeface="Fira Sans Condensed Light" panose="020B0503050000020004" charset="0"/>
              </a:rPr>
              <a:t> do </a:t>
            </a:r>
            <a:r>
              <a:rPr lang="en-US" sz="1400" dirty="0" err="1">
                <a:effectLst/>
                <a:latin typeface="+mj-lt"/>
                <a:ea typeface="Calibri" panose="020F0502020204030204" pitchFamily="34" charset="0"/>
                <a:cs typeface="Fira Sans Condensed Light" panose="020B0503050000020004" charset="0"/>
              </a:rPr>
              <a:t>khiến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phương</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thức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tấn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công</a:t>
            </a:r>
            <a:r>
              <a:rPr lang="en-US" sz="1400" dirty="0">
                <a:effectLst/>
                <a:latin typeface="+mj-lt"/>
                <a:ea typeface="Calibri" panose="020F0502020204030204" pitchFamily="34" charset="0"/>
                <a:cs typeface="Fira Sans Condensed Light" panose="020B0503050000020004" charset="0"/>
              </a:rPr>
              <a:t> DDOS </a:t>
            </a:r>
            <a:r>
              <a:rPr lang="en-US" sz="1400" dirty="0" err="1">
                <a:effectLst/>
                <a:latin typeface="+mj-lt"/>
                <a:ea typeface="Calibri" panose="020F0502020204030204" pitchFamily="34" charset="0"/>
                <a:cs typeface="Fira Sans Condensed Light" panose="020B0503050000020004" charset="0"/>
              </a:rPr>
              <a:t>được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tạo</a:t>
            </a:r>
            <a:r>
              <a:rPr lang="en-US" sz="1400" dirty="0">
                <a:effectLst/>
                <a:latin typeface="+mj-lt"/>
                <a:ea typeface="Calibri" panose="020F0502020204030204" pitchFamily="34" charset="0"/>
                <a:cs typeface="Fira Sans Condensed Light" panose="020B0503050000020004" charset="0"/>
              </a:rPr>
              <a:t> ra </a:t>
            </a:r>
            <a:r>
              <a:rPr lang="en-US" sz="1400" dirty="0" err="1">
                <a:effectLst/>
                <a:latin typeface="+mj-lt"/>
                <a:ea typeface="Calibri" panose="020F0502020204030204" pitchFamily="34" charset="0"/>
                <a:cs typeface="Fira Sans Condensed Light" panose="020B0503050000020004" charset="0"/>
              </a:rPr>
              <a:t>và</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gây</a:t>
            </a:r>
            <a:r>
              <a:rPr lang="en-US" sz="1400" dirty="0">
                <a:effectLst/>
                <a:latin typeface="+mj-lt"/>
                <a:ea typeface="Calibri" panose="020F0502020204030204" pitchFamily="34" charset="0"/>
                <a:cs typeface="Fira Sans Condensed Light" panose="020B0503050000020004" charset="0"/>
              </a:rPr>
              <a:t> ra </a:t>
            </a:r>
            <a:r>
              <a:rPr lang="en-US" sz="1400" dirty="0" err="1">
                <a:effectLst/>
                <a:latin typeface="+mj-lt"/>
                <a:ea typeface="Calibri" panose="020F0502020204030204" pitchFamily="34" charset="0"/>
                <a:cs typeface="Fira Sans Condensed Light" panose="020B0503050000020004" charset="0"/>
              </a:rPr>
              <a:t>các</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hệ</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quả</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lớn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hơn</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rất</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nhiều</a:t>
            </a:r>
            <a:r>
              <a:rPr lang="en-US" sz="1400" dirty="0">
                <a:effectLst/>
                <a:latin typeface="+mj-lt"/>
                <a:ea typeface="Calibri" panose="020F0502020204030204" pitchFamily="34" charset="0"/>
                <a:cs typeface="Fira Sans Condensed Light" panose="020B0503050000020004" charset="0"/>
              </a:rPr>
              <a:t> </a:t>
            </a:r>
            <a:r>
              <a:rPr lang="en-US" sz="1400" dirty="0" err="1">
                <a:effectLst/>
                <a:latin typeface="+mj-lt"/>
                <a:ea typeface="Calibri" panose="020F0502020204030204" pitchFamily="34" charset="0"/>
                <a:cs typeface="Fira Sans Condensed Light" panose="020B0503050000020004" charset="0"/>
              </a:rPr>
              <a:t>hiện</a:t>
            </a:r>
            <a:r>
              <a:rPr lang="en-US" sz="1400">
                <a:effectLst/>
                <a:latin typeface="+mj-lt"/>
                <a:ea typeface="Calibri" panose="020F0502020204030204" pitchFamily="34" charset="0"/>
                <a:cs typeface="Fira Sans Condensed Light" panose="020B0503050000020004" charset="0"/>
              </a:rPr>
              <a:t> </a:t>
            </a:r>
            <a:r>
              <a:rPr lang="en-US" sz="1400" smtClean="0">
                <a:effectLst/>
                <a:latin typeface="+mj-lt"/>
                <a:ea typeface="Calibri" panose="020F0502020204030204" pitchFamily="34" charset="0"/>
                <a:cs typeface="Fira Sans Condensed Light" panose="020B0503050000020004" charset="0"/>
              </a:rPr>
              <a:t>nay.</a:t>
            </a:r>
            <a:endParaRPr lang="vi-VN" sz="1400" dirty="0">
              <a:effectLst/>
              <a:latin typeface="+mj-lt"/>
              <a:ea typeface="Calibri" panose="020F0502020204030204" pitchFamily="34" charset="0"/>
              <a:cs typeface="Fira Sans Condensed Light" panose="020B050305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2" name="Title 1"/>
          <p:cNvSpPr>
            <a:spLocks noGrp="1"/>
          </p:cNvSpPr>
          <p:nvPr>
            <p:ph type="title"/>
          </p:nvPr>
        </p:nvSpPr>
        <p:spPr>
          <a:xfrm>
            <a:off x="1556426" y="425444"/>
            <a:ext cx="6774693" cy="413385"/>
          </a:xfrm>
        </p:spPr>
        <p:txBody>
          <a:bodyPr/>
          <a:lstStyle/>
          <a:p>
            <a:r>
              <a:rPr lang="en-US" b="1" dirty="0">
                <a:solidFill>
                  <a:srgbClr val="000000"/>
                </a:solidFill>
                <a:effectLst/>
                <a:latin typeface="+mj-lt"/>
                <a:ea typeface="Calibri" panose="020F0502020204030204" pitchFamily="34" charset="0"/>
                <a:cs typeface="Bungee" charset="0"/>
              </a:rPr>
              <a:t>MÔ HÌNH THỰC NGHIỆM TẤN CÔNG DOS</a:t>
            </a:r>
            <a:endParaRPr lang="vi-VN" b="1" dirty="0">
              <a:solidFill>
                <a:srgbClr val="000000"/>
              </a:solidFill>
              <a:latin typeface="+mj-lt"/>
              <a:cs typeface="Bungee"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55215" y="838835"/>
            <a:ext cx="5176520" cy="4124325"/>
          </a:xfrm>
          <a:prstGeom prst="rect">
            <a:avLst/>
          </a:prstGeom>
          <a:noFill/>
          <a:ln>
            <a:noFill/>
          </a:ln>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26" name="Rectangle 25"/>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30;p39"/>
          <p:cNvSpPr/>
          <p:nvPr/>
        </p:nvSpPr>
        <p:spPr>
          <a:xfrm>
            <a:off x="781958" y="1126807"/>
            <a:ext cx="1292860" cy="1304925"/>
          </a:xfrm>
          <a:prstGeom prst="ellipse">
            <a:avLst/>
          </a:prstGeom>
          <a:blipFill rotWithShape="1">
            <a:blip r:embed="rId1"/>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430;p39"/>
          <p:cNvSpPr/>
          <p:nvPr/>
        </p:nvSpPr>
        <p:spPr>
          <a:xfrm>
            <a:off x="2885713" y="1126807"/>
            <a:ext cx="1240155" cy="1304925"/>
          </a:xfrm>
          <a:prstGeom prst="ellipse">
            <a:avLst/>
          </a:prstGeom>
          <a:blipFill rotWithShape="1">
            <a:blip r:embed="rId2"/>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430;p39"/>
          <p:cNvSpPr/>
          <p:nvPr/>
        </p:nvSpPr>
        <p:spPr>
          <a:xfrm>
            <a:off x="4993913" y="1126807"/>
            <a:ext cx="1293495" cy="1304925"/>
          </a:xfrm>
          <a:prstGeom prst="ellipse">
            <a:avLst/>
          </a:prstGeom>
          <a:blipFill rotWithShape="1">
            <a:blip r:embed="rId3"/>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430;p39"/>
          <p:cNvSpPr/>
          <p:nvPr/>
        </p:nvSpPr>
        <p:spPr>
          <a:xfrm>
            <a:off x="7154818" y="1126807"/>
            <a:ext cx="1269365" cy="1304925"/>
          </a:xfrm>
          <a:prstGeom prst="ellipse">
            <a:avLst/>
          </a:prstGeom>
          <a:blipFill rotWithShape="1">
            <a:blip r:embed="rId4"/>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9"/>
          <p:cNvSpPr txBox="1">
            <a:spLocks noGrp="1"/>
          </p:cNvSpPr>
          <p:nvPr>
            <p:ph type="subTitle" idx="1"/>
          </p:nvPr>
        </p:nvSpPr>
        <p:spPr>
          <a:xfrm>
            <a:off x="313690" y="2564130"/>
            <a:ext cx="2183130" cy="5429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500" b="1" dirty="0">
                <a:latin typeface="Prompt" panose="020B0704020202020204" charset="0"/>
                <a:cs typeface="Prompt" panose="020B0704020202020204" charset="0"/>
              </a:rPr>
              <a:t>NGUYỄN TUẤN ANH</a:t>
            </a:r>
            <a:endParaRPr lang="en-US" altLang="en-GB" sz="1500" b="1" dirty="0">
              <a:latin typeface="Prompt" panose="020B0704020202020204" charset="0"/>
              <a:cs typeface="Prompt" panose="020B0704020202020204" charset="0"/>
            </a:endParaRPr>
          </a:p>
        </p:txBody>
      </p:sp>
      <p:sp>
        <p:nvSpPr>
          <p:cNvPr id="411" name="Google Shape;411;p39"/>
          <p:cNvSpPr txBox="1"/>
          <p:nvPr/>
        </p:nvSpPr>
        <p:spPr>
          <a:xfrm>
            <a:off x="283210" y="3042893"/>
            <a:ext cx="2184400" cy="9499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panose="020B0704020202020204"/>
              <a:buNone/>
              <a:defRPr sz="1400" b="0" i="0" u="none" strike="noStrike" cap="none">
                <a:solidFill>
                  <a:srgbClr val="FFFFFF"/>
                </a:solidFill>
                <a:latin typeface="Open Sans Light" panose="020B0704020202020204"/>
                <a:ea typeface="Open Sans Light" panose="020B0704020202020204"/>
                <a:cs typeface="Open Sans Light" panose="020B0704020202020204"/>
                <a:sym typeface="Open Sans Light" panose="020B0704020202020204"/>
              </a:defRPr>
            </a:lvl1pPr>
            <a:lvl2pPr marL="914400" marR="0" lvl="1" indent="-317500" algn="l" rtl="0">
              <a:lnSpc>
                <a:spcPct val="115000"/>
              </a:lnSpc>
              <a:spcBef>
                <a:spcPts val="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2pPr>
            <a:lvl3pPr marL="1371600" marR="0" lvl="2"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3pPr>
            <a:lvl4pPr marL="1828800" marR="0" lvl="3"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4pPr>
            <a:lvl5pPr marL="2286000" marR="0" lvl="4"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5pPr>
            <a:lvl6pPr marL="2743200" marR="0" lvl="5"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6pPr>
            <a:lvl7pPr marL="3200400" marR="0" lvl="6"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7pPr>
            <a:lvl8pPr marL="3657600" marR="0" lvl="7"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8pPr>
            <a:lvl9pPr marL="4114800" marR="0" lvl="8" indent="-317500" algn="l" rtl="0">
              <a:lnSpc>
                <a:spcPct val="115000"/>
              </a:lnSpc>
              <a:spcBef>
                <a:spcPts val="1600"/>
              </a:spcBef>
              <a:spcAft>
                <a:spcPts val="160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9pPr>
          </a:lstStyle>
          <a:p>
            <a:pPr marL="0" lvl="0" indent="0" algn="ctr" rtl="0">
              <a:spcBef>
                <a:spcPts val="0"/>
              </a:spcBef>
              <a:spcAft>
                <a:spcPts val="0"/>
              </a:spcAft>
              <a:buNone/>
            </a:pPr>
            <a:r>
              <a:rPr lang="en-US" altLang="en-GB" dirty="0" err="1">
                <a:solidFill>
                  <a:srgbClr val="000000"/>
                </a:solidFill>
              </a:rPr>
              <a:t>Mô</a:t>
            </a:r>
            <a:r>
              <a:rPr lang="en-US" altLang="en-GB" dirty="0">
                <a:solidFill>
                  <a:srgbClr val="000000"/>
                </a:solidFill>
              </a:rPr>
              <a:t> </a:t>
            </a:r>
            <a:r>
              <a:rPr lang="en-US" altLang="en-GB" dirty="0" err="1">
                <a:solidFill>
                  <a:srgbClr val="000000"/>
                </a:solidFill>
              </a:rPr>
              <a:t>tả</a:t>
            </a:r>
            <a:r>
              <a:rPr lang="en-US" altLang="en-GB" dirty="0">
                <a:solidFill>
                  <a:srgbClr val="000000"/>
                </a:solidFill>
              </a:rPr>
              <a:t> </a:t>
            </a:r>
            <a:r>
              <a:rPr lang="en-US" altLang="en-GB" dirty="0" err="1">
                <a:solidFill>
                  <a:srgbClr val="000000"/>
                </a:solidFill>
              </a:rPr>
              <a:t>các</a:t>
            </a:r>
            <a:r>
              <a:rPr lang="en-US" altLang="en-GB" dirty="0">
                <a:solidFill>
                  <a:srgbClr val="000000"/>
                </a:solidFill>
              </a:rPr>
              <a:t> </a:t>
            </a:r>
            <a:r>
              <a:rPr lang="en-US" altLang="en-GB" dirty="0" err="1">
                <a:solidFill>
                  <a:srgbClr val="000000"/>
                </a:solidFill>
              </a:rPr>
              <a:t>công</a:t>
            </a:r>
            <a:r>
              <a:rPr lang="en-US" altLang="en-GB" dirty="0">
                <a:solidFill>
                  <a:srgbClr val="000000"/>
                </a:solidFill>
              </a:rPr>
              <a:t> </a:t>
            </a:r>
            <a:r>
              <a:rPr lang="en-US" altLang="en-GB" dirty="0" err="1">
                <a:solidFill>
                  <a:srgbClr val="000000"/>
                </a:solidFill>
              </a:rPr>
              <a:t>cụ</a:t>
            </a:r>
            <a:r>
              <a:rPr lang="en-US" altLang="en-GB" dirty="0">
                <a:solidFill>
                  <a:srgbClr val="000000"/>
                </a:solidFill>
              </a:rPr>
              <a:t> </a:t>
            </a:r>
            <a:r>
              <a:rPr lang="en-US" altLang="en-GB" dirty="0" err="1">
                <a:solidFill>
                  <a:srgbClr val="000000"/>
                </a:solidFill>
              </a:rPr>
              <a:t>sử</a:t>
            </a:r>
            <a:r>
              <a:rPr lang="en-US" altLang="en-GB" dirty="0">
                <a:solidFill>
                  <a:srgbClr val="000000"/>
                </a:solidFill>
              </a:rPr>
              <a:t> </a:t>
            </a:r>
            <a:r>
              <a:rPr lang="en-US" altLang="en-GB" dirty="0" err="1" smtClean="0">
                <a:solidFill>
                  <a:srgbClr val="000000"/>
                </a:solidFill>
              </a:rPr>
              <a:t>dụng</a:t>
            </a:r>
            <a:endParaRPr lang="en-US" altLang="en-GB" dirty="0">
              <a:solidFill>
                <a:srgbClr val="000000"/>
              </a:solidFill>
            </a:endParaRPr>
          </a:p>
        </p:txBody>
      </p:sp>
      <p:sp>
        <p:nvSpPr>
          <p:cNvPr id="12" name="Google Shape;408;p39"/>
          <p:cNvSpPr txBox="1"/>
          <p:nvPr/>
        </p:nvSpPr>
        <p:spPr>
          <a:xfrm>
            <a:off x="2563495" y="2564130"/>
            <a:ext cx="2183130" cy="54292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B0F00"/>
              </a:buClr>
              <a:buSzPts val="1800"/>
              <a:buFont typeface="Advent Pro" panose="02000506040000020004"/>
              <a:buChar char="●"/>
              <a:defRPr sz="18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1pPr>
            <a:lvl2pPr marL="914400" marR="0" lvl="1"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2pPr>
            <a:lvl3pPr marL="1371600" marR="0" lvl="2"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3pPr>
            <a:lvl4pPr marL="1828800" marR="0" lvl="3"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4pPr>
            <a:lvl5pPr marL="2286000" marR="0" lvl="4"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5pPr>
            <a:lvl6pPr marL="2743200" marR="0" lvl="5"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6pPr>
            <a:lvl7pPr marL="3200400" marR="0" lvl="6"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7pPr>
            <a:lvl8pPr marL="3657600" marR="0" lvl="7"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8pPr>
            <a:lvl9pPr marL="4114800" marR="0" lvl="8" indent="-317500" algn="l" rtl="0">
              <a:lnSpc>
                <a:spcPct val="100000"/>
              </a:lnSpc>
              <a:spcBef>
                <a:spcPts val="1600"/>
              </a:spcBef>
              <a:spcAft>
                <a:spcPts val="160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9pPr>
          </a:lstStyle>
          <a:p>
            <a:pPr marL="0" lvl="0" indent="0" algn="ctr" rtl="0">
              <a:spcBef>
                <a:spcPts val="0"/>
              </a:spcBef>
              <a:spcAft>
                <a:spcPts val="0"/>
              </a:spcAft>
              <a:buNone/>
            </a:pPr>
            <a:r>
              <a:rPr lang="en-US" altLang="en-GB" sz="1500" b="1" dirty="0">
                <a:solidFill>
                  <a:srgbClr val="000000"/>
                </a:solidFill>
                <a:latin typeface="Prompt" panose="020B0704020202020204" charset="0"/>
                <a:cs typeface="Prompt" panose="020B0704020202020204" charset="0"/>
              </a:rPr>
              <a:t>NGUYỄN HẢI ĐĂNG</a:t>
            </a:r>
            <a:endParaRPr lang="en-US" altLang="en-GB" sz="1500" b="1" dirty="0">
              <a:solidFill>
                <a:srgbClr val="000000"/>
              </a:solidFill>
              <a:latin typeface="Prompt" panose="020B0704020202020204" charset="0"/>
              <a:cs typeface="Prompt" panose="020B0704020202020204" charset="0"/>
            </a:endParaRPr>
          </a:p>
        </p:txBody>
      </p:sp>
      <p:sp>
        <p:nvSpPr>
          <p:cNvPr id="13" name="Google Shape;411;p39"/>
          <p:cNvSpPr txBox="1"/>
          <p:nvPr/>
        </p:nvSpPr>
        <p:spPr>
          <a:xfrm>
            <a:off x="2563495" y="2921635"/>
            <a:ext cx="2184400" cy="9499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panose="020B0704020202020204"/>
              <a:buNone/>
              <a:defRPr sz="1400" b="0" i="0" u="none" strike="noStrike" cap="none">
                <a:solidFill>
                  <a:srgbClr val="FFFFFF"/>
                </a:solidFill>
                <a:latin typeface="Open Sans Light" panose="020B0704020202020204"/>
                <a:ea typeface="Open Sans Light" panose="020B0704020202020204"/>
                <a:cs typeface="Open Sans Light" panose="020B0704020202020204"/>
                <a:sym typeface="Open Sans Light" panose="020B0704020202020204"/>
              </a:defRPr>
            </a:lvl1pPr>
            <a:lvl2pPr marL="914400" marR="0" lvl="1" indent="-317500" algn="l" rtl="0">
              <a:lnSpc>
                <a:spcPct val="115000"/>
              </a:lnSpc>
              <a:spcBef>
                <a:spcPts val="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2pPr>
            <a:lvl3pPr marL="1371600" marR="0" lvl="2"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3pPr>
            <a:lvl4pPr marL="1828800" marR="0" lvl="3"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4pPr>
            <a:lvl5pPr marL="2286000" marR="0" lvl="4"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5pPr>
            <a:lvl6pPr marL="2743200" marR="0" lvl="5"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6pPr>
            <a:lvl7pPr marL="3200400" marR="0" lvl="6"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7pPr>
            <a:lvl8pPr marL="3657600" marR="0" lvl="7"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8pPr>
            <a:lvl9pPr marL="4114800" marR="0" lvl="8" indent="-317500" algn="l" rtl="0">
              <a:lnSpc>
                <a:spcPct val="115000"/>
              </a:lnSpc>
              <a:spcBef>
                <a:spcPts val="1600"/>
              </a:spcBef>
              <a:spcAft>
                <a:spcPts val="160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9pPr>
          </a:lstStyle>
          <a:p>
            <a:pPr marL="0" lvl="0" indent="0" algn="ctr" rtl="0">
              <a:spcBef>
                <a:spcPts val="0"/>
              </a:spcBef>
              <a:spcAft>
                <a:spcPts val="0"/>
              </a:spcAft>
              <a:buNone/>
            </a:pPr>
            <a:r>
              <a:rPr lang="en-US" altLang="en-GB" dirty="0" err="1">
                <a:solidFill>
                  <a:srgbClr val="000000"/>
                </a:solidFill>
              </a:rPr>
              <a:t>Kết</a:t>
            </a:r>
            <a:r>
              <a:rPr lang="en-US" altLang="en-GB" dirty="0">
                <a:solidFill>
                  <a:srgbClr val="000000"/>
                </a:solidFill>
              </a:rPr>
              <a:t> </a:t>
            </a:r>
            <a:r>
              <a:rPr lang="en-US" altLang="en-GB" dirty="0" err="1">
                <a:solidFill>
                  <a:srgbClr val="000000"/>
                </a:solidFill>
              </a:rPr>
              <a:t>luận</a:t>
            </a:r>
            <a:r>
              <a:rPr lang="en-US" altLang="en-GB" dirty="0">
                <a:solidFill>
                  <a:srgbClr val="000000"/>
                </a:solidFill>
              </a:rPr>
              <a:t> </a:t>
            </a:r>
            <a:r>
              <a:rPr lang="en-US" altLang="en-GB" dirty="0" err="1">
                <a:solidFill>
                  <a:srgbClr val="000000"/>
                </a:solidFill>
              </a:rPr>
              <a:t>và</a:t>
            </a:r>
            <a:r>
              <a:rPr lang="en-US" altLang="en-GB" dirty="0">
                <a:solidFill>
                  <a:srgbClr val="000000"/>
                </a:solidFill>
              </a:rPr>
              <a:t> </a:t>
            </a:r>
            <a:r>
              <a:rPr lang="en-US" altLang="en-GB" dirty="0" err="1">
                <a:solidFill>
                  <a:srgbClr val="000000"/>
                </a:solidFill>
              </a:rPr>
              <a:t>khuyến</a:t>
            </a:r>
            <a:r>
              <a:rPr lang="en-US" altLang="en-GB" dirty="0">
                <a:solidFill>
                  <a:srgbClr val="000000"/>
                </a:solidFill>
              </a:rPr>
              <a:t> </a:t>
            </a:r>
            <a:r>
              <a:rPr lang="en-US" altLang="en-GB" dirty="0" err="1">
                <a:solidFill>
                  <a:srgbClr val="000000"/>
                </a:solidFill>
              </a:rPr>
              <a:t>cáo</a:t>
            </a:r>
            <a:endParaRPr lang="en-US" altLang="en-GB" dirty="0">
              <a:solidFill>
                <a:srgbClr val="000000"/>
              </a:solidFill>
            </a:endParaRPr>
          </a:p>
        </p:txBody>
      </p:sp>
      <p:sp>
        <p:nvSpPr>
          <p:cNvPr id="14" name="Google Shape;408;p39"/>
          <p:cNvSpPr txBox="1"/>
          <p:nvPr/>
        </p:nvSpPr>
        <p:spPr>
          <a:xfrm>
            <a:off x="4634230" y="2564130"/>
            <a:ext cx="2183130" cy="54292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B0F00"/>
              </a:buClr>
              <a:buSzPts val="1800"/>
              <a:buFont typeface="Advent Pro" panose="02000506040000020004"/>
              <a:buChar char="●"/>
              <a:defRPr sz="18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1pPr>
            <a:lvl2pPr marL="914400" marR="0" lvl="1"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2pPr>
            <a:lvl3pPr marL="1371600" marR="0" lvl="2"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3pPr>
            <a:lvl4pPr marL="1828800" marR="0" lvl="3"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4pPr>
            <a:lvl5pPr marL="2286000" marR="0" lvl="4"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5pPr>
            <a:lvl6pPr marL="2743200" marR="0" lvl="5"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6pPr>
            <a:lvl7pPr marL="3200400" marR="0" lvl="6"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7pPr>
            <a:lvl8pPr marL="3657600" marR="0" lvl="7"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8pPr>
            <a:lvl9pPr marL="4114800" marR="0" lvl="8" indent="-317500" algn="l" rtl="0">
              <a:lnSpc>
                <a:spcPct val="100000"/>
              </a:lnSpc>
              <a:spcBef>
                <a:spcPts val="1600"/>
              </a:spcBef>
              <a:spcAft>
                <a:spcPts val="160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9pPr>
          </a:lstStyle>
          <a:p>
            <a:pPr marL="0" lvl="0" indent="0" algn="ctr" rtl="0">
              <a:spcBef>
                <a:spcPts val="0"/>
              </a:spcBef>
              <a:spcAft>
                <a:spcPts val="0"/>
              </a:spcAft>
              <a:buNone/>
            </a:pPr>
            <a:r>
              <a:rPr lang="en-US" altLang="en-GB" sz="1500" b="1" dirty="0">
                <a:solidFill>
                  <a:srgbClr val="000000"/>
                </a:solidFill>
                <a:latin typeface="Prompt" panose="020B0704020202020204" charset="0"/>
                <a:cs typeface="Prompt" panose="020B0704020202020204" charset="0"/>
              </a:rPr>
              <a:t>ĐẶNG ANH TUẤN</a:t>
            </a:r>
            <a:endParaRPr lang="en-US" altLang="en-GB" sz="1500" b="1" dirty="0">
              <a:solidFill>
                <a:srgbClr val="000000"/>
              </a:solidFill>
              <a:latin typeface="Prompt" panose="020B0704020202020204" charset="0"/>
              <a:cs typeface="Prompt" panose="020B0704020202020204" charset="0"/>
            </a:endParaRPr>
          </a:p>
        </p:txBody>
      </p:sp>
      <p:sp>
        <p:nvSpPr>
          <p:cNvPr id="15" name="Google Shape;411;p39"/>
          <p:cNvSpPr txBox="1"/>
          <p:nvPr/>
        </p:nvSpPr>
        <p:spPr>
          <a:xfrm>
            <a:off x="4747895" y="3051175"/>
            <a:ext cx="2070735" cy="9499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panose="020B0704020202020204"/>
              <a:buNone/>
              <a:defRPr sz="1400" b="0" i="0" u="none" strike="noStrike" cap="none">
                <a:solidFill>
                  <a:srgbClr val="FFFFFF"/>
                </a:solidFill>
                <a:latin typeface="Open Sans Light" panose="020B0704020202020204"/>
                <a:ea typeface="Open Sans Light" panose="020B0704020202020204"/>
                <a:cs typeface="Open Sans Light" panose="020B0704020202020204"/>
                <a:sym typeface="Open Sans Light" panose="020B0704020202020204"/>
              </a:defRPr>
            </a:lvl1pPr>
            <a:lvl2pPr marL="914400" marR="0" lvl="1" indent="-317500" algn="l" rtl="0">
              <a:lnSpc>
                <a:spcPct val="115000"/>
              </a:lnSpc>
              <a:spcBef>
                <a:spcPts val="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2pPr>
            <a:lvl3pPr marL="1371600" marR="0" lvl="2"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3pPr>
            <a:lvl4pPr marL="1828800" marR="0" lvl="3"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4pPr>
            <a:lvl5pPr marL="2286000" marR="0" lvl="4"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5pPr>
            <a:lvl6pPr marL="2743200" marR="0" lvl="5"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6pPr>
            <a:lvl7pPr marL="3200400" marR="0" lvl="6"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7pPr>
            <a:lvl8pPr marL="3657600" marR="0" lvl="7"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8pPr>
            <a:lvl9pPr marL="4114800" marR="0" lvl="8" indent="-317500" algn="l" rtl="0">
              <a:lnSpc>
                <a:spcPct val="115000"/>
              </a:lnSpc>
              <a:spcBef>
                <a:spcPts val="1600"/>
              </a:spcBef>
              <a:spcAft>
                <a:spcPts val="160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9pPr>
          </a:lstStyle>
          <a:p>
            <a:pPr marL="0" lvl="0" indent="0" algn="ctr" rtl="0">
              <a:spcBef>
                <a:spcPts val="0"/>
              </a:spcBef>
              <a:spcAft>
                <a:spcPts val="0"/>
              </a:spcAft>
              <a:buNone/>
            </a:pPr>
            <a:r>
              <a:rPr lang="en-US" altLang="en-GB" dirty="0" err="1">
                <a:solidFill>
                  <a:srgbClr val="000000"/>
                </a:solidFill>
              </a:rPr>
              <a:t>Mô</a:t>
            </a:r>
            <a:r>
              <a:rPr lang="en-US" altLang="en-GB" dirty="0">
                <a:solidFill>
                  <a:srgbClr val="000000"/>
                </a:solidFill>
              </a:rPr>
              <a:t> </a:t>
            </a:r>
            <a:r>
              <a:rPr lang="en-US" altLang="en-GB" dirty="0" err="1">
                <a:solidFill>
                  <a:srgbClr val="000000"/>
                </a:solidFill>
              </a:rPr>
              <a:t>tả</a:t>
            </a:r>
            <a:r>
              <a:rPr lang="en-US" altLang="en-GB" dirty="0">
                <a:solidFill>
                  <a:srgbClr val="000000"/>
                </a:solidFill>
              </a:rPr>
              <a:t> </a:t>
            </a:r>
            <a:r>
              <a:rPr lang="en-US" altLang="en-GB" dirty="0" err="1">
                <a:solidFill>
                  <a:srgbClr val="000000"/>
                </a:solidFill>
              </a:rPr>
              <a:t>thử</a:t>
            </a:r>
            <a:r>
              <a:rPr lang="en-US" altLang="en-GB" dirty="0">
                <a:solidFill>
                  <a:srgbClr val="000000"/>
                </a:solidFill>
              </a:rPr>
              <a:t> </a:t>
            </a:r>
            <a:r>
              <a:rPr lang="en-US" altLang="en-GB" dirty="0" err="1">
                <a:solidFill>
                  <a:srgbClr val="000000"/>
                </a:solidFill>
              </a:rPr>
              <a:t>nghiệm</a:t>
            </a:r>
            <a:r>
              <a:rPr lang="en-US" altLang="en-GB" dirty="0">
                <a:solidFill>
                  <a:srgbClr val="000000"/>
                </a:solidFill>
              </a:rPr>
              <a:t> </a:t>
            </a:r>
            <a:r>
              <a:rPr lang="en-US" altLang="en-GB" dirty="0" err="1">
                <a:solidFill>
                  <a:srgbClr val="000000"/>
                </a:solidFill>
              </a:rPr>
              <a:t>tấn</a:t>
            </a:r>
            <a:r>
              <a:rPr lang="en-US" altLang="en-GB" dirty="0">
                <a:solidFill>
                  <a:srgbClr val="000000"/>
                </a:solidFill>
              </a:rPr>
              <a:t> </a:t>
            </a:r>
            <a:r>
              <a:rPr lang="en-US" altLang="en-GB" dirty="0" err="1">
                <a:solidFill>
                  <a:srgbClr val="000000"/>
                </a:solidFill>
              </a:rPr>
              <a:t>công</a:t>
            </a:r>
            <a:endParaRPr lang="en-US" altLang="en-GB" dirty="0">
              <a:solidFill>
                <a:srgbClr val="000000"/>
              </a:solidFill>
            </a:endParaRPr>
          </a:p>
        </p:txBody>
      </p:sp>
      <p:sp>
        <p:nvSpPr>
          <p:cNvPr id="16" name="Google Shape;408;p39"/>
          <p:cNvSpPr txBox="1"/>
          <p:nvPr/>
        </p:nvSpPr>
        <p:spPr>
          <a:xfrm>
            <a:off x="6761480" y="2564130"/>
            <a:ext cx="2183130" cy="54292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B0F00"/>
              </a:buClr>
              <a:buSzPts val="1800"/>
              <a:buFont typeface="Advent Pro" panose="02000506040000020004"/>
              <a:buChar char="●"/>
              <a:defRPr sz="18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1pPr>
            <a:lvl2pPr marL="914400" marR="0" lvl="1"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2pPr>
            <a:lvl3pPr marL="1371600" marR="0" lvl="2"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3pPr>
            <a:lvl4pPr marL="1828800" marR="0" lvl="3"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4pPr>
            <a:lvl5pPr marL="2286000" marR="0" lvl="4"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5pPr>
            <a:lvl6pPr marL="2743200" marR="0" lvl="5"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6pPr>
            <a:lvl7pPr marL="3200400" marR="0" lvl="6"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7pPr>
            <a:lvl8pPr marL="3657600" marR="0" lvl="7" indent="-317500" algn="l" rtl="0">
              <a:lnSpc>
                <a:spcPct val="100000"/>
              </a:lnSpc>
              <a:spcBef>
                <a:spcPts val="1600"/>
              </a:spcBef>
              <a:spcAft>
                <a:spcPts val="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8pPr>
            <a:lvl9pPr marL="4114800" marR="0" lvl="8" indent="-317500" algn="l" rtl="0">
              <a:lnSpc>
                <a:spcPct val="100000"/>
              </a:lnSpc>
              <a:spcBef>
                <a:spcPts val="1600"/>
              </a:spcBef>
              <a:spcAft>
                <a:spcPts val="1600"/>
              </a:spcAft>
              <a:buClr>
                <a:srgbClr val="5B0F00"/>
              </a:buClr>
              <a:buSzPts val="1400"/>
              <a:buFont typeface="Advent Pro" panose="02000506040000020004"/>
              <a:buChar char="■"/>
              <a:defRPr sz="1400" b="0" i="0" u="none" strike="noStrike" cap="none">
                <a:solidFill>
                  <a:srgbClr val="5B0F00"/>
                </a:solidFill>
                <a:latin typeface="Advent Pro" panose="02000506040000020004"/>
                <a:ea typeface="Advent Pro" panose="02000506040000020004"/>
                <a:cs typeface="Advent Pro" panose="02000506040000020004"/>
                <a:sym typeface="Advent Pro" panose="02000506040000020004"/>
              </a:defRPr>
            </a:lvl9pPr>
          </a:lstStyle>
          <a:p>
            <a:pPr marL="0" lvl="0" indent="0" algn="ctr" rtl="0">
              <a:spcBef>
                <a:spcPts val="0"/>
              </a:spcBef>
              <a:spcAft>
                <a:spcPts val="0"/>
              </a:spcAft>
              <a:buNone/>
            </a:pPr>
            <a:r>
              <a:rPr lang="en-US" altLang="en-GB" sz="1500" b="1" dirty="0">
                <a:solidFill>
                  <a:srgbClr val="000000"/>
                </a:solidFill>
                <a:latin typeface="Prompt" panose="020B0704020202020204" charset="0"/>
                <a:cs typeface="Prompt" panose="020B0704020202020204" charset="0"/>
              </a:rPr>
              <a:t>PHẠM THẾ PHONG</a:t>
            </a:r>
            <a:endParaRPr lang="en-US" altLang="en-GB" sz="1500" b="1" dirty="0">
              <a:solidFill>
                <a:srgbClr val="000000"/>
              </a:solidFill>
              <a:latin typeface="Prompt" panose="020B0704020202020204" charset="0"/>
              <a:cs typeface="Prompt" panose="020B0704020202020204" charset="0"/>
            </a:endParaRPr>
          </a:p>
        </p:txBody>
      </p:sp>
      <p:sp>
        <p:nvSpPr>
          <p:cNvPr id="17" name="Google Shape;411;p39"/>
          <p:cNvSpPr txBox="1"/>
          <p:nvPr/>
        </p:nvSpPr>
        <p:spPr>
          <a:xfrm>
            <a:off x="6861302" y="3038340"/>
            <a:ext cx="2070735" cy="9499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panose="020B0704020202020204"/>
              <a:buNone/>
              <a:defRPr sz="1400" b="0" i="0" u="none" strike="noStrike" cap="none">
                <a:solidFill>
                  <a:srgbClr val="FFFFFF"/>
                </a:solidFill>
                <a:latin typeface="Open Sans Light" panose="020B0704020202020204"/>
                <a:ea typeface="Open Sans Light" panose="020B0704020202020204"/>
                <a:cs typeface="Open Sans Light" panose="020B0704020202020204"/>
                <a:sym typeface="Open Sans Light" panose="020B0704020202020204"/>
              </a:defRPr>
            </a:lvl1pPr>
            <a:lvl2pPr marL="914400" marR="0" lvl="1" indent="-317500" algn="l" rtl="0">
              <a:lnSpc>
                <a:spcPct val="115000"/>
              </a:lnSpc>
              <a:spcBef>
                <a:spcPts val="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2pPr>
            <a:lvl3pPr marL="1371600" marR="0" lvl="2"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3pPr>
            <a:lvl4pPr marL="1828800" marR="0" lvl="3"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4pPr>
            <a:lvl5pPr marL="2286000" marR="0" lvl="4"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5pPr>
            <a:lvl6pPr marL="2743200" marR="0" lvl="5"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6pPr>
            <a:lvl7pPr marL="3200400" marR="0" lvl="6"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7pPr>
            <a:lvl8pPr marL="3657600" marR="0" lvl="7" indent="-317500" algn="l" rtl="0">
              <a:lnSpc>
                <a:spcPct val="115000"/>
              </a:lnSpc>
              <a:spcBef>
                <a:spcPts val="1600"/>
              </a:spcBef>
              <a:spcAft>
                <a:spcPts val="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8pPr>
            <a:lvl9pPr marL="4114800" marR="0" lvl="8" indent="-317500" algn="l" rtl="0">
              <a:lnSpc>
                <a:spcPct val="115000"/>
              </a:lnSpc>
              <a:spcBef>
                <a:spcPts val="1600"/>
              </a:spcBef>
              <a:spcAft>
                <a:spcPts val="1600"/>
              </a:spcAft>
              <a:buClr>
                <a:srgbClr val="FFFFFF"/>
              </a:buClr>
              <a:buSzPts val="1400"/>
              <a:buFont typeface="Roboto" panose="020B0704020202020204"/>
              <a:buNone/>
              <a:defRPr sz="1400" b="0" i="0" u="none" strike="noStrike" cap="none">
                <a:solidFill>
                  <a:srgbClr val="FFFFFF"/>
                </a:solidFill>
                <a:latin typeface="Roboto" panose="020B0704020202020204"/>
                <a:ea typeface="Roboto" panose="020B0704020202020204"/>
                <a:cs typeface="Roboto" panose="020B0704020202020204"/>
                <a:sym typeface="Roboto" panose="020B0704020202020204"/>
              </a:defRPr>
            </a:lvl9pPr>
          </a:lstStyle>
          <a:p>
            <a:pPr marL="0" lvl="0" indent="0" algn="ctr" rtl="0">
              <a:spcBef>
                <a:spcPts val="0"/>
              </a:spcBef>
              <a:spcAft>
                <a:spcPts val="0"/>
              </a:spcAft>
              <a:buNone/>
            </a:pPr>
            <a:r>
              <a:rPr lang="en-US" altLang="en-GB" dirty="0" err="1">
                <a:solidFill>
                  <a:srgbClr val="000000"/>
                </a:solidFill>
              </a:rPr>
              <a:t>Tổng</a:t>
            </a:r>
            <a:r>
              <a:rPr lang="en-US" altLang="en-GB" dirty="0">
                <a:solidFill>
                  <a:srgbClr val="000000"/>
                </a:solidFill>
              </a:rPr>
              <a:t> </a:t>
            </a:r>
            <a:r>
              <a:rPr lang="en-US" altLang="en-GB" dirty="0" err="1">
                <a:solidFill>
                  <a:srgbClr val="000000"/>
                </a:solidFill>
              </a:rPr>
              <a:t>quan</a:t>
            </a:r>
            <a:r>
              <a:rPr lang="en-US" altLang="en-GB" dirty="0">
                <a:solidFill>
                  <a:srgbClr val="000000"/>
                </a:solidFill>
              </a:rPr>
              <a:t> </a:t>
            </a:r>
            <a:r>
              <a:rPr lang="en-US" altLang="en-GB" dirty="0" err="1">
                <a:solidFill>
                  <a:srgbClr val="000000"/>
                </a:solidFill>
              </a:rPr>
              <a:t>về</a:t>
            </a:r>
            <a:r>
              <a:rPr lang="en-US" altLang="en-GB" dirty="0">
                <a:solidFill>
                  <a:srgbClr val="000000"/>
                </a:solidFill>
              </a:rPr>
              <a:t> </a:t>
            </a:r>
            <a:r>
              <a:rPr lang="en-US" altLang="en-GB" dirty="0" err="1">
                <a:solidFill>
                  <a:srgbClr val="000000"/>
                </a:solidFill>
              </a:rPr>
              <a:t>vấn</a:t>
            </a:r>
            <a:r>
              <a:rPr lang="en-US" altLang="en-GB" dirty="0">
                <a:solidFill>
                  <a:srgbClr val="000000"/>
                </a:solidFill>
              </a:rPr>
              <a:t> </a:t>
            </a:r>
            <a:r>
              <a:rPr lang="en-US" altLang="en-GB" dirty="0" err="1">
                <a:solidFill>
                  <a:srgbClr val="000000"/>
                </a:solidFill>
              </a:rPr>
              <a:t>đề</a:t>
            </a:r>
            <a:r>
              <a:rPr lang="en-US" altLang="en-GB" dirty="0">
                <a:solidFill>
                  <a:srgbClr val="000000"/>
                </a:solidFill>
              </a:rPr>
              <a:t> </a:t>
            </a:r>
            <a:r>
              <a:rPr lang="en-US" altLang="en-GB" dirty="0" err="1">
                <a:solidFill>
                  <a:srgbClr val="000000"/>
                </a:solidFill>
              </a:rPr>
              <a:t>nghiên</a:t>
            </a:r>
            <a:r>
              <a:rPr lang="en-US" altLang="en-GB" dirty="0">
                <a:solidFill>
                  <a:srgbClr val="000000"/>
                </a:solidFill>
              </a:rPr>
              <a:t> </a:t>
            </a:r>
            <a:r>
              <a:rPr lang="en-US" altLang="en-GB" dirty="0" err="1" smtClean="0">
                <a:solidFill>
                  <a:srgbClr val="000000"/>
                </a:solidFill>
              </a:rPr>
              <a:t>cứu</a:t>
            </a:r>
            <a:endParaRPr lang="en-US" altLang="en-GB" dirty="0">
              <a:solidFill>
                <a:srgbClr val="000000"/>
              </a:solidFill>
            </a:endParaRPr>
          </a:p>
        </p:txBody>
      </p:sp>
      <p:sp>
        <p:nvSpPr>
          <p:cNvPr id="413" name="Google Shape;413;p39"/>
          <p:cNvSpPr txBox="1">
            <a:spLocks noGrp="1"/>
          </p:cNvSpPr>
          <p:nvPr>
            <p:ph type="title"/>
          </p:nvPr>
        </p:nvSpPr>
        <p:spPr>
          <a:xfrm>
            <a:off x="2891885" y="306930"/>
            <a:ext cx="3035100" cy="4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solidFill>
                  <a:srgbClr val="000000"/>
                </a:solidFill>
              </a:rPr>
              <a:t>OUT </a:t>
            </a:r>
            <a:r>
              <a:rPr lang="en-GB" dirty="0">
                <a:solidFill>
                  <a:srgbClr val="000000"/>
                </a:solidFill>
              </a:rPr>
              <a:t>TEAM</a:t>
            </a:r>
            <a:endParaRPr lang="en-GB" dirty="0">
              <a:solidFill>
                <a:srgbClr val="000000"/>
              </a:solidFill>
            </a:endParaRPr>
          </a:p>
        </p:txBody>
      </p:sp>
      <p:grpSp>
        <p:nvGrpSpPr>
          <p:cNvPr id="416" name="Google Shape;416;p39"/>
          <p:cNvGrpSpPr/>
          <p:nvPr/>
        </p:nvGrpSpPr>
        <p:grpSpPr>
          <a:xfrm>
            <a:off x="548722" y="317394"/>
            <a:ext cx="7721311" cy="280573"/>
            <a:chOff x="718902" y="583459"/>
            <a:chExt cx="7721311" cy="280573"/>
          </a:xfrm>
        </p:grpSpPr>
        <p:grpSp>
          <p:nvGrpSpPr>
            <p:cNvPr id="417" name="Google Shape;417;p39"/>
            <p:cNvGrpSpPr/>
            <p:nvPr/>
          </p:nvGrpSpPr>
          <p:grpSpPr>
            <a:xfrm>
              <a:off x="7645700" y="583459"/>
              <a:ext cx="794512" cy="280573"/>
              <a:chOff x="4856845" y="3700725"/>
              <a:chExt cx="326275" cy="115225"/>
            </a:xfrm>
          </p:grpSpPr>
          <p:sp>
            <p:nvSpPr>
              <p:cNvPr id="418" name="Google Shape;418;p3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3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chemeClr val="accent5">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 name="Google Shape;422;p39"/>
            <p:cNvGrpSpPr/>
            <p:nvPr/>
          </p:nvGrpSpPr>
          <p:grpSpPr>
            <a:xfrm flipH="1">
              <a:off x="718902" y="583459"/>
              <a:ext cx="794512" cy="280573"/>
              <a:chOff x="4856845" y="3700725"/>
              <a:chExt cx="326275" cy="115225"/>
            </a:xfrm>
          </p:grpSpPr>
          <p:sp>
            <p:nvSpPr>
              <p:cNvPr id="423" name="Google Shape;423;p3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3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chemeClr val="accent5">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408">
                                            <p:txEl>
                                              <p:pRg st="0" end="0"/>
                                            </p:txEl>
                                          </p:spTgt>
                                        </p:tgtEl>
                                        <p:attrNameLst>
                                          <p:attrName>style.visibility</p:attrName>
                                        </p:attrNameLst>
                                      </p:cBhvr>
                                      <p:to>
                                        <p:strVal val="visible"/>
                                      </p:to>
                                    </p:set>
                                    <p:anim calcmode="lin" valueType="num">
                                      <p:cBhvr additive="base">
                                        <p:cTn id="23" dur="500"/>
                                        <p:tgtEl>
                                          <p:spTgt spid="408">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408">
                                            <p:txEl>
                                              <p:pRg st="0" end="0"/>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411"/>
                                        </p:tgtEl>
                                        <p:attrNameLst>
                                          <p:attrName>style.visibility</p:attrName>
                                        </p:attrNameLst>
                                      </p:cBhvr>
                                      <p:to>
                                        <p:strVal val="visible"/>
                                      </p:to>
                                    </p:set>
                                    <p:anim calcmode="lin" valueType="num">
                                      <p:cBhvr additive="base">
                                        <p:cTn id="27" dur="500"/>
                                        <p:tgtEl>
                                          <p:spTgt spid="411"/>
                                        </p:tgtEl>
                                        <p:attrNameLst>
                                          <p:attrName>ppt_y</p:attrName>
                                        </p:attrNameLst>
                                      </p:cBhvr>
                                      <p:tavLst>
                                        <p:tav tm="0">
                                          <p:val>
                                            <p:strVal val="#ppt_y+#ppt_h*1.125000"/>
                                          </p:val>
                                        </p:tav>
                                        <p:tav tm="100000">
                                          <p:val>
                                            <p:strVal val="#ppt_y"/>
                                          </p:val>
                                        </p:tav>
                                      </p:tavLst>
                                    </p:anim>
                                    <p:animEffect transition="in" filter="wipe(up)">
                                      <p:cBhvr>
                                        <p:cTn id="28" dur="500"/>
                                        <p:tgtEl>
                                          <p:spTgt spid="41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ppt_y</p:attrName>
                                        </p:attrNameLst>
                                      </p:cBhvr>
                                      <p:tavLst>
                                        <p:tav tm="0">
                                          <p:val>
                                            <p:strVal val="#ppt_y+#ppt_h*1.125000"/>
                                          </p:val>
                                        </p:tav>
                                        <p:tav tm="100000">
                                          <p:val>
                                            <p:strVal val="#ppt_y"/>
                                          </p:val>
                                        </p:tav>
                                      </p:tavLst>
                                    </p:anim>
                                    <p:animEffect transition="in" filter="wipe(up)">
                                      <p:cBhvr>
                                        <p:cTn id="36" dur="500"/>
                                        <p:tgtEl>
                                          <p:spTgt spid="13"/>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p:tgtEl>
                                          <p:spTgt spid="15"/>
                                        </p:tgtEl>
                                        <p:attrNameLst>
                                          <p:attrName>ppt_y</p:attrName>
                                        </p:attrNameLst>
                                      </p:cBhvr>
                                      <p:tavLst>
                                        <p:tav tm="0">
                                          <p:val>
                                            <p:strVal val="#ppt_y+#ppt_h*1.125000"/>
                                          </p:val>
                                        </p:tav>
                                        <p:tav tm="100000">
                                          <p:val>
                                            <p:strVal val="#ppt_y"/>
                                          </p:val>
                                        </p:tav>
                                      </p:tavLst>
                                    </p:anim>
                                    <p:animEffect transition="in" filter="wipe(up)">
                                      <p:cBhvr>
                                        <p:cTn id="44" dur="500"/>
                                        <p:tgtEl>
                                          <p:spTgt spid="1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ppt_y</p:attrName>
                                        </p:attrNameLst>
                                      </p:cBhvr>
                                      <p:tavLst>
                                        <p:tav tm="0">
                                          <p:val>
                                            <p:strVal val="#ppt_y+#ppt_h*1.125000"/>
                                          </p:val>
                                        </p:tav>
                                        <p:tav tm="100000">
                                          <p:val>
                                            <p:strVal val="#ppt_y"/>
                                          </p:val>
                                        </p:tav>
                                      </p:tavLst>
                                    </p:anim>
                                    <p:animEffect transition="in" filter="wipe(up)">
                                      <p:cBhvr>
                                        <p:cTn id="48" dur="500"/>
                                        <p:tgtEl>
                                          <p:spTgt spid="16"/>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p:tgtEl>
                                          <p:spTgt spid="17"/>
                                        </p:tgtEl>
                                        <p:attrNameLst>
                                          <p:attrName>ppt_y</p:attrName>
                                        </p:attrNameLst>
                                      </p:cBhvr>
                                      <p:tavLst>
                                        <p:tav tm="0">
                                          <p:val>
                                            <p:strVal val="#ppt_y+#ppt_h*1.125000"/>
                                          </p:val>
                                        </p:tav>
                                        <p:tav tm="100000">
                                          <p:val>
                                            <p:strVal val="#ppt_y"/>
                                          </p:val>
                                        </p:tav>
                                      </p:tavLst>
                                    </p:anim>
                                    <p:animEffect transition="in" filter="wipe(up)">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9" grpId="0" animBg="1"/>
      <p:bldP spid="9" grpId="1" animBg="1"/>
      <p:bldP spid="11" grpId="0" animBg="1"/>
      <p:bldP spid="11" grpId="1" animBg="1"/>
      <p:bldP spid="408" grpId="0" build="p"/>
      <p:bldP spid="408" grpId="1" build="p"/>
      <p:bldP spid="411" grpId="0"/>
      <p:bldP spid="411" grpId="1"/>
      <p:bldP spid="12" grpId="0"/>
      <p:bldP spid="12" grpId="1"/>
      <p:bldP spid="13" grpId="0"/>
      <p:bldP spid="13" grpId="1"/>
      <p:bldP spid="14" grpId="0"/>
      <p:bldP spid="14" grpId="1"/>
      <p:bldP spid="15" grpId="0"/>
      <p:bldP spid="15" grpId="1"/>
      <p:bldP spid="16" grpId="0"/>
      <p:bldP spid="16" grpId="1"/>
      <p:bldP spid="17" grpId="0"/>
      <p:bldP spid="1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97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10000"/>
                </a:schemeClr>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95538" y="2837584"/>
            <a:ext cx="3148462" cy="2305916"/>
          </a:xfrm>
          <a:prstGeom prst="rect">
            <a:avLst/>
          </a:prstGeom>
        </p:spPr>
      </p:pic>
      <p:sp>
        <p:nvSpPr>
          <p:cNvPr id="19" name="TextBox 18"/>
          <p:cNvSpPr txBox="1"/>
          <p:nvPr/>
        </p:nvSpPr>
        <p:spPr>
          <a:xfrm>
            <a:off x="3172460" y="333375"/>
            <a:ext cx="2799715" cy="706755"/>
          </a:xfrm>
          <a:prstGeom prst="rect">
            <a:avLst/>
          </a:prstGeom>
          <a:noFill/>
        </p:spPr>
        <p:txBody>
          <a:bodyPr wrap="square">
            <a:spAutoFit/>
          </a:bodyPr>
          <a:p>
            <a:r>
              <a:rPr lang="en-US" altLang="vi-VN" sz="4000" b="1" dirty="0">
                <a:latin typeface="+mj-lt"/>
                <a:cs typeface="Bungee" charset="0"/>
              </a:rPr>
              <a:t>KẾT LUẬN</a:t>
            </a:r>
            <a:endParaRPr lang="en-US" altLang="vi-VN" sz="4000" b="1" dirty="0">
              <a:latin typeface="+mj-lt"/>
              <a:cs typeface="Bungee" charset="0"/>
            </a:endParaRPr>
          </a:p>
        </p:txBody>
      </p:sp>
      <p:sp>
        <p:nvSpPr>
          <p:cNvPr id="8" name="Text Box 7"/>
          <p:cNvSpPr txBox="1"/>
          <p:nvPr/>
        </p:nvSpPr>
        <p:spPr>
          <a:xfrm>
            <a:off x="1106170" y="1506220"/>
            <a:ext cx="7393940" cy="1383665"/>
          </a:xfrm>
          <a:prstGeom prst="rect">
            <a:avLst/>
          </a:prstGeom>
          <a:noFill/>
        </p:spPr>
        <p:txBody>
          <a:bodyPr wrap="square" rtlCol="0">
            <a:spAutoFit/>
          </a:bodyPr>
          <a:p>
            <a:r>
              <a:rPr lang="en-US"/>
              <a:t>Đây là một công cụ tấn công Dos hiệu quả, hiệu năng và tính năng sử dụng tốt. Áp dụng phương thức tấn công phù hợp trong trường hợp không nhất thiết phải đánh sập server, lý do này sẽ khiến thời gian phản ứng của đội vận hành sẽ chậm hơn so với việc ta DOS tấn công gây ngập lụt . . . Ngoài ra việc kết hợp tấn công thông qua mạng Tor sẽ gây khó khăn đáng kể cho việc theo dõi và phòng chống đấy là khi chưa bàn tới việc ngay bản chất tấn công slow HTTP đã khó phát hiện rồi.</a:t>
            </a: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95538" y="2837584"/>
            <a:ext cx="3148462" cy="2305916"/>
          </a:xfrm>
          <a:prstGeom prst="rect">
            <a:avLst/>
          </a:prstGeom>
        </p:spPr>
      </p:pic>
      <p:sp>
        <p:nvSpPr>
          <p:cNvPr id="1768" name="Google Shape;1768;p46"/>
          <p:cNvSpPr txBox="1">
            <a:spLocks noGrp="1"/>
          </p:cNvSpPr>
          <p:nvPr>
            <p:ph type="ctrTitle"/>
          </p:nvPr>
        </p:nvSpPr>
        <p:spPr>
          <a:xfrm>
            <a:off x="2314575" y="1890799"/>
            <a:ext cx="4514850" cy="9467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500" b="1" dirty="0">
                <a:solidFill>
                  <a:srgbClr val="000000"/>
                </a:solidFill>
                <a:latin typeface="+mj-lt"/>
                <a:cs typeface="Bungee" charset="0"/>
              </a:rPr>
              <a:t>THANKS!</a:t>
            </a:r>
            <a:endParaRPr lang="en-GB" sz="6500" b="1" dirty="0">
              <a:solidFill>
                <a:srgbClr val="000000"/>
              </a:solidFill>
              <a:latin typeface="+mj-lt"/>
              <a:cs typeface="Bungee"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95538" y="2837584"/>
            <a:ext cx="3148462" cy="2305916"/>
          </a:xfrm>
          <a:prstGeom prst="rect">
            <a:avLst/>
          </a:prstGeom>
        </p:spPr>
      </p:pic>
      <p:sp>
        <p:nvSpPr>
          <p:cNvPr id="160" name="Google Shape;160;p41"/>
          <p:cNvSpPr txBox="1"/>
          <p:nvPr/>
        </p:nvSpPr>
        <p:spPr>
          <a:xfrm>
            <a:off x="408967" y="2043645"/>
            <a:ext cx="7969250" cy="79393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US" altLang="en-GB" sz="3600" b="1" dirty="0">
                <a:solidFill>
                  <a:srgbClr val="000000"/>
                </a:solidFill>
                <a:latin typeface="+mj-lt"/>
              </a:rPr>
              <a:t>I . TỔNG QUAN </a:t>
            </a:r>
            <a:r>
              <a:rPr lang="en-US" altLang="en-GB" sz="3600" b="1" dirty="0" smtClean="0">
                <a:solidFill>
                  <a:srgbClr val="000000"/>
                </a:solidFill>
                <a:latin typeface="+mj-lt"/>
              </a:rPr>
              <a:t>VỀ DOS</a:t>
            </a:r>
            <a:endParaRPr lang="en-US" altLang="en-GB" sz="3600" b="1" dirty="0">
              <a:solidFill>
                <a:srgbClr val="000000"/>
              </a:solidFill>
              <a:latin typeface="+mj-lt"/>
            </a:endParaRP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88245" y="3943928"/>
            <a:ext cx="1655755" cy="1212666"/>
          </a:xfrm>
          <a:prstGeom prst="rect">
            <a:avLst/>
          </a:prstGeom>
        </p:spPr>
      </p:pic>
      <p:sp>
        <p:nvSpPr>
          <p:cNvPr id="5" name="Google Shape;185;p43">
            <a:hlinkClick r:id="rId2" action="ppaction://hlinksldjump"/>
          </p:cNvPr>
          <p:cNvSpPr txBox="1"/>
          <p:nvPr/>
        </p:nvSpPr>
        <p:spPr>
          <a:xfrm>
            <a:off x="497349" y="757263"/>
            <a:ext cx="8149301" cy="42926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rtl="0">
              <a:spcBef>
                <a:spcPts val="0"/>
              </a:spcBef>
              <a:spcAft>
                <a:spcPts val="0"/>
              </a:spcAft>
              <a:buNone/>
            </a:pPr>
            <a:r>
              <a:rPr sz="2000" b="1" dirty="0" err="1" smtClean="0">
                <a:solidFill>
                  <a:srgbClr val="000000"/>
                </a:solidFill>
                <a:latin typeface="+mj-lt"/>
              </a:rPr>
              <a:t>Tổng</a:t>
            </a:r>
            <a:r>
              <a:rPr sz="2000" b="1" dirty="0" smtClean="0">
                <a:solidFill>
                  <a:srgbClr val="000000"/>
                </a:solidFill>
                <a:latin typeface="+mj-lt"/>
              </a:rPr>
              <a:t> </a:t>
            </a:r>
            <a:r>
              <a:rPr sz="2000" b="1" dirty="0" err="1">
                <a:solidFill>
                  <a:srgbClr val="000000"/>
                </a:solidFill>
                <a:latin typeface="+mj-lt"/>
              </a:rPr>
              <a:t>quan</a:t>
            </a:r>
            <a:r>
              <a:rPr sz="2000" b="1" dirty="0">
                <a:solidFill>
                  <a:srgbClr val="000000"/>
                </a:solidFill>
                <a:latin typeface="+mj-lt"/>
              </a:rPr>
              <a:t> </a:t>
            </a:r>
            <a:r>
              <a:rPr lang="en-US" sz="2000" b="1" dirty="0" err="1" smtClean="0">
                <a:solidFill>
                  <a:srgbClr val="000000"/>
                </a:solidFill>
                <a:latin typeface="+mj-lt"/>
              </a:rPr>
              <a:t>về</a:t>
            </a:r>
            <a:r>
              <a:rPr lang="en-US" sz="2000" b="1" dirty="0" smtClean="0">
                <a:solidFill>
                  <a:srgbClr val="000000"/>
                </a:solidFill>
                <a:latin typeface="+mj-lt"/>
              </a:rPr>
              <a:t> </a:t>
            </a:r>
            <a:r>
              <a:rPr sz="2000" b="1" dirty="0" err="1" smtClean="0">
                <a:solidFill>
                  <a:srgbClr val="000000"/>
                </a:solidFill>
                <a:latin typeface="+mj-lt"/>
              </a:rPr>
              <a:t>các</a:t>
            </a:r>
            <a:r>
              <a:rPr sz="2000" b="1" dirty="0" smtClean="0">
                <a:solidFill>
                  <a:srgbClr val="000000"/>
                </a:solidFill>
                <a:latin typeface="+mj-lt"/>
              </a:rPr>
              <a:t> </a:t>
            </a:r>
            <a:r>
              <a:rPr sz="2000" b="1" dirty="0" err="1">
                <a:solidFill>
                  <a:srgbClr val="000000"/>
                </a:solidFill>
                <a:latin typeface="+mj-lt"/>
              </a:rPr>
              <a:t>cuộc</a:t>
            </a:r>
            <a:r>
              <a:rPr sz="2000" b="1" dirty="0">
                <a:solidFill>
                  <a:srgbClr val="000000"/>
                </a:solidFill>
                <a:latin typeface="+mj-lt"/>
              </a:rPr>
              <a:t> </a:t>
            </a:r>
            <a:r>
              <a:rPr sz="2000" b="1" dirty="0" err="1">
                <a:solidFill>
                  <a:srgbClr val="000000"/>
                </a:solidFill>
                <a:latin typeface="+mj-lt"/>
              </a:rPr>
              <a:t>tấn</a:t>
            </a:r>
            <a:r>
              <a:rPr sz="2000" b="1" dirty="0">
                <a:solidFill>
                  <a:srgbClr val="000000"/>
                </a:solidFill>
                <a:latin typeface="+mj-lt"/>
              </a:rPr>
              <a:t> </a:t>
            </a:r>
            <a:r>
              <a:rPr sz="2000" b="1" dirty="0" err="1">
                <a:solidFill>
                  <a:srgbClr val="000000"/>
                </a:solidFill>
                <a:latin typeface="+mj-lt"/>
              </a:rPr>
              <a:t>công</a:t>
            </a:r>
            <a:r>
              <a:rPr sz="2000" b="1" dirty="0">
                <a:solidFill>
                  <a:srgbClr val="000000"/>
                </a:solidFill>
                <a:latin typeface="+mj-lt"/>
              </a:rPr>
              <a:t> DOS </a:t>
            </a:r>
            <a:r>
              <a:rPr sz="2000" b="1" dirty="0" err="1">
                <a:solidFill>
                  <a:srgbClr val="000000"/>
                </a:solidFill>
                <a:latin typeface="+mj-lt"/>
              </a:rPr>
              <a:t>trên</a:t>
            </a:r>
            <a:r>
              <a:rPr sz="2000" b="1" dirty="0">
                <a:solidFill>
                  <a:srgbClr val="000000"/>
                </a:solidFill>
                <a:latin typeface="+mj-lt"/>
              </a:rPr>
              <a:t> </a:t>
            </a:r>
            <a:r>
              <a:rPr sz="2000" b="1" dirty="0" err="1">
                <a:solidFill>
                  <a:srgbClr val="000000"/>
                </a:solidFill>
                <a:latin typeface="+mj-lt"/>
              </a:rPr>
              <a:t>thế</a:t>
            </a:r>
            <a:r>
              <a:rPr sz="2000" b="1" dirty="0">
                <a:solidFill>
                  <a:srgbClr val="000000"/>
                </a:solidFill>
                <a:latin typeface="+mj-lt"/>
              </a:rPr>
              <a:t> </a:t>
            </a:r>
            <a:r>
              <a:rPr sz="2000" b="1" dirty="0" err="1">
                <a:solidFill>
                  <a:srgbClr val="000000"/>
                </a:solidFill>
                <a:latin typeface="+mj-lt"/>
              </a:rPr>
              <a:t>giới</a:t>
            </a:r>
            <a:endParaRPr sz="2000" b="1" dirty="0">
              <a:solidFill>
                <a:srgbClr val="000000"/>
              </a:solidFill>
              <a:latin typeface="+mj-lt"/>
            </a:endParaRPr>
          </a:p>
        </p:txBody>
      </p:sp>
      <p:sp>
        <p:nvSpPr>
          <p:cNvPr id="14" name="Text Box 13"/>
          <p:cNvSpPr txBox="1"/>
          <p:nvPr/>
        </p:nvSpPr>
        <p:spPr>
          <a:xfrm>
            <a:off x="1072133" y="4157879"/>
            <a:ext cx="3776996" cy="446276"/>
          </a:xfrm>
          <a:prstGeom prst="rect">
            <a:avLst/>
          </a:prstGeom>
          <a:noFill/>
        </p:spPr>
        <p:txBody>
          <a:bodyPr wrap="none" rtlCol="0">
            <a:spAutoFit/>
          </a:bodyPr>
          <a:lstStyle/>
          <a:p>
            <a:r>
              <a:rPr lang="en-US" sz="1100" dirty="0" err="1" smtClean="0">
                <a:solidFill>
                  <a:srgbClr val="0070C0"/>
                </a:solidFill>
                <a:latin typeface="+mj-lt"/>
                <a:cs typeface="Fira Sans Condensed Light" panose="020B0503050000020004" charset="0"/>
                <a:sym typeface="+mn-ea"/>
              </a:rPr>
              <a:t>Hình</a:t>
            </a:r>
            <a:r>
              <a:rPr lang="en-US" sz="1100" dirty="0" smtClean="0">
                <a:solidFill>
                  <a:srgbClr val="0070C0"/>
                </a:solidFill>
                <a:latin typeface="+mj-lt"/>
                <a:cs typeface="Fira Sans Condensed Light" panose="020B0503050000020004" charset="0"/>
                <a:sym typeface="+mn-ea"/>
              </a:rPr>
              <a:t> 1 .</a:t>
            </a:r>
            <a:r>
              <a:rPr lang="en-US" sz="1100" dirty="0" err="1" smtClean="0">
                <a:solidFill>
                  <a:srgbClr val="0070C0"/>
                </a:solidFill>
                <a:latin typeface="+mj-lt"/>
                <a:cs typeface="Fira Sans Condensed Light" panose="020B0503050000020004" charset="0"/>
                <a:sym typeface="+mn-ea"/>
              </a:rPr>
              <a:t>Thống</a:t>
            </a:r>
            <a:r>
              <a:rPr lang="en-US" sz="1100" dirty="0" smtClean="0">
                <a:solidFill>
                  <a:srgbClr val="0070C0"/>
                </a:solidFill>
                <a:latin typeface="+mj-lt"/>
                <a:cs typeface="Fira Sans Condensed Light" panose="020B0503050000020004" charset="0"/>
                <a:sym typeface="+mn-ea"/>
              </a:rPr>
              <a:t> </a:t>
            </a:r>
            <a:r>
              <a:rPr lang="en-US" sz="1100" dirty="0" err="1" smtClean="0">
                <a:solidFill>
                  <a:srgbClr val="0070C0"/>
                </a:solidFill>
                <a:latin typeface="+mj-lt"/>
                <a:cs typeface="Fira Sans Condensed Light" panose="020B0503050000020004" charset="0"/>
                <a:sym typeface="+mn-ea"/>
              </a:rPr>
              <a:t>kê</a:t>
            </a:r>
            <a:r>
              <a:rPr lang="en-US" sz="1100" dirty="0" smtClean="0">
                <a:solidFill>
                  <a:srgbClr val="0070C0"/>
                </a:solidFill>
                <a:latin typeface="+mj-lt"/>
                <a:cs typeface="Fira Sans Condensed Light" panose="020B0503050000020004" charset="0"/>
                <a:sym typeface="+mn-ea"/>
              </a:rPr>
              <a:t> </a:t>
            </a:r>
            <a:r>
              <a:rPr lang="en-US" sz="1100" dirty="0" err="1" smtClean="0">
                <a:solidFill>
                  <a:srgbClr val="0070C0"/>
                </a:solidFill>
                <a:latin typeface="+mj-lt"/>
                <a:cs typeface="Fira Sans Condensed Light" panose="020B0503050000020004" charset="0"/>
                <a:sym typeface="+mn-ea"/>
              </a:rPr>
              <a:t>của</a:t>
            </a:r>
            <a:r>
              <a:rPr lang="en-US" sz="1100" dirty="0" smtClean="0">
                <a:solidFill>
                  <a:srgbClr val="0070C0"/>
                </a:solidFill>
                <a:latin typeface="+mj-lt"/>
                <a:cs typeface="Fira Sans Condensed Light" panose="020B0503050000020004" charset="0"/>
                <a:sym typeface="+mn-ea"/>
              </a:rPr>
              <a:t> </a:t>
            </a:r>
            <a:r>
              <a:rPr lang="en-US" sz="1100" cap="all" dirty="0" smtClean="0">
                <a:solidFill>
                  <a:srgbClr val="0070C0"/>
                </a:solidFill>
                <a:latin typeface="+mj-lt"/>
              </a:rPr>
              <a:t>BOTNET </a:t>
            </a:r>
            <a:r>
              <a:rPr lang="en-US" sz="1100" cap="all" dirty="0">
                <a:solidFill>
                  <a:srgbClr val="0070C0"/>
                </a:solidFill>
                <a:latin typeface="+mj-lt"/>
              </a:rPr>
              <a:t>THREATS WORLDWIDE</a:t>
            </a:r>
            <a:endParaRPr lang="en-US" sz="1100" cap="all" dirty="0">
              <a:solidFill>
                <a:srgbClr val="0070C0"/>
              </a:solidFill>
              <a:latin typeface="+mj-lt"/>
            </a:endParaRPr>
          </a:p>
          <a:p>
            <a:pPr algn="l"/>
            <a:endParaRPr lang="en-US" sz="1200" dirty="0">
              <a:solidFill>
                <a:srgbClr val="0070C0"/>
              </a:solidFill>
              <a:latin typeface="+mj-lt"/>
              <a:cs typeface="Fira Sans Condensed Light" panose="020B0503050000020004" charset="0"/>
              <a:sym typeface="+mn-ea"/>
            </a:endParaRPr>
          </a:p>
        </p:txBody>
      </p:sp>
      <p:sp>
        <p:nvSpPr>
          <p:cNvPr id="15" name="Text Box 14"/>
          <p:cNvSpPr txBox="1"/>
          <p:nvPr/>
        </p:nvSpPr>
        <p:spPr>
          <a:xfrm>
            <a:off x="5365783" y="1656576"/>
            <a:ext cx="3711575" cy="1169551"/>
          </a:xfrm>
          <a:prstGeom prst="rect">
            <a:avLst/>
          </a:prstGeom>
          <a:noFill/>
        </p:spPr>
        <p:txBody>
          <a:bodyPr wrap="square" rtlCol="0">
            <a:spAutoFit/>
          </a:bodyPr>
          <a:lstStyle/>
          <a:p>
            <a:pPr algn="just"/>
            <a:r>
              <a:rPr lang="en-US" dirty="0" err="1">
                <a:latin typeface="+mj-lt"/>
                <a:cs typeface="Fira Sans Condensed Light" panose="020B0503050000020004" charset="0"/>
              </a:rPr>
              <a:t>Vào</a:t>
            </a:r>
            <a:r>
              <a:rPr lang="en-US" dirty="0">
                <a:latin typeface="+mj-lt"/>
                <a:cs typeface="Fira Sans Condensed Light" panose="020B0503050000020004" charset="0"/>
              </a:rPr>
              <a:t> </a:t>
            </a:r>
            <a:r>
              <a:rPr lang="en-US" dirty="0" err="1">
                <a:latin typeface="+mj-lt"/>
                <a:cs typeface="Fira Sans Condensed Light" panose="020B0503050000020004" charset="0"/>
              </a:rPr>
              <a:t>thời</a:t>
            </a:r>
            <a:r>
              <a:rPr lang="en-US" dirty="0">
                <a:latin typeface="+mj-lt"/>
                <a:cs typeface="Fira Sans Condensed Light" panose="020B0503050000020004" charset="0"/>
              </a:rPr>
              <a:t> </a:t>
            </a:r>
            <a:r>
              <a:rPr lang="en-US" dirty="0" err="1">
                <a:latin typeface="+mj-lt"/>
                <a:cs typeface="Fira Sans Condensed Light" panose="020B0503050000020004" charset="0"/>
              </a:rPr>
              <a:t>điểm</a:t>
            </a:r>
            <a:r>
              <a:rPr lang="en-US" dirty="0">
                <a:latin typeface="+mj-lt"/>
                <a:cs typeface="Fira Sans Condensed Light" panose="020B0503050000020004" charset="0"/>
              </a:rPr>
              <a:t> </a:t>
            </a:r>
            <a:r>
              <a:rPr lang="en-US" dirty="0" err="1">
                <a:latin typeface="+mj-lt"/>
                <a:cs typeface="Fira Sans Condensed Light" panose="020B0503050000020004" charset="0"/>
              </a:rPr>
              <a:t>cuối</a:t>
            </a:r>
            <a:r>
              <a:rPr lang="en-US" dirty="0">
                <a:latin typeface="+mj-lt"/>
                <a:cs typeface="Fira Sans Condensed Light" panose="020B0503050000020004" charset="0"/>
              </a:rPr>
              <a:t> </a:t>
            </a:r>
            <a:r>
              <a:rPr lang="en-US" dirty="0" err="1">
                <a:latin typeface="+mj-lt"/>
                <a:cs typeface="Fira Sans Condensed Light" panose="020B0503050000020004" charset="0"/>
              </a:rPr>
              <a:t>tháng</a:t>
            </a:r>
            <a:r>
              <a:rPr lang="en-US" dirty="0">
                <a:latin typeface="+mj-lt"/>
                <a:cs typeface="Fira Sans Condensed Light" panose="020B0503050000020004" charset="0"/>
              </a:rPr>
              <a:t> 9/2018, </a:t>
            </a:r>
            <a:r>
              <a:rPr lang="en-US" dirty="0" err="1">
                <a:latin typeface="+mj-lt"/>
                <a:cs typeface="Fira Sans Condensed Light" panose="020B0503050000020004" charset="0"/>
              </a:rPr>
              <a:t>có</a:t>
            </a:r>
            <a:r>
              <a:rPr lang="en-US" dirty="0">
                <a:latin typeface="+mj-lt"/>
                <a:cs typeface="Fira Sans Condensed Light" panose="020B0503050000020004" charset="0"/>
              </a:rPr>
              <a:t> </a:t>
            </a:r>
            <a:r>
              <a:rPr lang="en-US" b="1" dirty="0" smtClean="0">
                <a:solidFill>
                  <a:srgbClr val="0070C0"/>
                </a:solidFill>
                <a:latin typeface="+mj-lt"/>
                <a:cs typeface="Fira Sans Condensed Light" panose="020B0503050000020004" charset="0"/>
              </a:rPr>
              <a:t>21,48</a:t>
            </a:r>
            <a:r>
              <a:rPr lang="en-US" b="1" dirty="0">
                <a:solidFill>
                  <a:srgbClr val="0070C0"/>
                </a:solidFill>
                <a:latin typeface="+mj-lt"/>
                <a:cs typeface="Fira Sans Condensed Light" panose="020B0503050000020004" charset="0"/>
              </a:rPr>
              <a:t>%</a:t>
            </a:r>
            <a:r>
              <a:rPr lang="en-US" dirty="0">
                <a:latin typeface="+mj-lt"/>
                <a:cs typeface="Fira Sans Condensed Light" panose="020B0503050000020004" charset="0"/>
              </a:rPr>
              <a:t> website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ở </a:t>
            </a:r>
            <a:r>
              <a:rPr lang="en-US" dirty="0" err="1">
                <a:latin typeface="+mj-lt"/>
                <a:cs typeface="Fira Sans Condensed Light" panose="020B0503050000020004" charset="0"/>
              </a:rPr>
              <a:t>tháng</a:t>
            </a:r>
            <a:r>
              <a:rPr lang="en-US" dirty="0">
                <a:latin typeface="+mj-lt"/>
                <a:cs typeface="Fira Sans Condensed Light" panose="020B0503050000020004" charset="0"/>
              </a:rPr>
              <a:t> 7 </a:t>
            </a:r>
            <a:r>
              <a:rPr lang="en-US" dirty="0" err="1">
                <a:latin typeface="+mj-lt"/>
                <a:cs typeface="Fira Sans Condensed Light" panose="020B0503050000020004" charset="0"/>
              </a:rPr>
              <a:t>vẫn</a:t>
            </a:r>
            <a:r>
              <a:rPr lang="en-US" dirty="0">
                <a:latin typeface="+mj-lt"/>
                <a:cs typeface="Fira Sans Condensed Light" panose="020B0503050000020004" charset="0"/>
              </a:rPr>
              <a:t> </a:t>
            </a:r>
            <a:r>
              <a:rPr lang="en-US" dirty="0" err="1">
                <a:latin typeface="+mj-lt"/>
                <a:cs typeface="Fira Sans Condensed Light" panose="020B0503050000020004" charset="0"/>
              </a:rPr>
              <a:t>chưa</a:t>
            </a:r>
            <a:r>
              <a:rPr lang="en-US" dirty="0">
                <a:latin typeface="+mj-lt"/>
                <a:cs typeface="Fira Sans Condensed Light" panose="020B0503050000020004" charset="0"/>
              </a:rPr>
              <a:t> </a:t>
            </a:r>
            <a:r>
              <a:rPr lang="en-US" dirty="0" err="1">
                <a:latin typeface="+mj-lt"/>
                <a:cs typeface="Fira Sans Condensed Light" panose="020B0503050000020004" charset="0"/>
              </a:rPr>
              <a:t>được</a:t>
            </a:r>
            <a:r>
              <a:rPr lang="en-US" dirty="0">
                <a:latin typeface="+mj-lt"/>
                <a:cs typeface="Fira Sans Condensed Light" panose="020B0503050000020004" charset="0"/>
              </a:rPr>
              <a:t> </a:t>
            </a:r>
            <a:r>
              <a:rPr lang="en-US" dirty="0" err="1">
                <a:latin typeface="+mj-lt"/>
                <a:cs typeface="Fira Sans Condensed Light" panose="020B0503050000020004" charset="0"/>
              </a:rPr>
              <a:t>khôi</a:t>
            </a:r>
            <a:r>
              <a:rPr lang="en-US" dirty="0">
                <a:latin typeface="+mj-lt"/>
                <a:cs typeface="Fira Sans Condensed Light" panose="020B0503050000020004" charset="0"/>
              </a:rPr>
              <a:t> </a:t>
            </a:r>
            <a:r>
              <a:rPr lang="en-US" dirty="0" err="1">
                <a:latin typeface="+mj-lt"/>
                <a:cs typeface="Fira Sans Condensed Light" panose="020B0503050000020004" charset="0"/>
              </a:rPr>
              <a:t>phục</a:t>
            </a:r>
            <a:r>
              <a:rPr lang="en-US" dirty="0">
                <a:latin typeface="+mj-lt"/>
                <a:cs typeface="Fira Sans Condensed Light" panose="020B0503050000020004" charset="0"/>
              </a:rPr>
              <a:t> </a:t>
            </a:r>
            <a:r>
              <a:rPr lang="en-US" dirty="0" err="1">
                <a:latin typeface="+mj-lt"/>
                <a:cs typeface="Fira Sans Condensed Light" panose="020B0503050000020004" charset="0"/>
              </a:rPr>
              <a:t>nguyên</a:t>
            </a:r>
            <a:r>
              <a:rPr lang="en-US" dirty="0">
                <a:latin typeface="+mj-lt"/>
                <a:cs typeface="Fira Sans Condensed Light" panose="020B0503050000020004" charset="0"/>
              </a:rPr>
              <a:t> </a:t>
            </a:r>
            <a:r>
              <a:rPr lang="en-US" dirty="0" err="1">
                <a:latin typeface="+mj-lt"/>
                <a:cs typeface="Fira Sans Condensed Light" panose="020B0503050000020004" charset="0"/>
              </a:rPr>
              <a:t>trạng</a:t>
            </a:r>
            <a:r>
              <a:rPr lang="en-US" dirty="0">
                <a:latin typeface="+mj-lt"/>
                <a:cs typeface="Fira Sans Condensed Light" panose="020B0503050000020004" charset="0"/>
              </a:rPr>
              <a:t>; </a:t>
            </a:r>
            <a:r>
              <a:rPr lang="en-US" dirty="0" err="1">
                <a:latin typeface="+mj-lt"/>
                <a:cs typeface="Fira Sans Condensed Light" panose="020B0503050000020004" charset="0"/>
              </a:rPr>
              <a:t>số</a:t>
            </a:r>
            <a:r>
              <a:rPr lang="en-US" dirty="0">
                <a:latin typeface="+mj-lt"/>
                <a:cs typeface="Fira Sans Condensed Light" panose="020B0503050000020004" charset="0"/>
              </a:rPr>
              <a:t> </a:t>
            </a:r>
            <a:r>
              <a:rPr lang="en-US" dirty="0" err="1">
                <a:latin typeface="+mj-lt"/>
                <a:cs typeface="Fira Sans Condensed Light" panose="020B0503050000020004" charset="0"/>
              </a:rPr>
              <a:t>liệu</a:t>
            </a:r>
            <a:r>
              <a:rPr lang="en-US" dirty="0">
                <a:latin typeface="+mj-lt"/>
                <a:cs typeface="Fira Sans Condensed Light" panose="020B0503050000020004" charset="0"/>
              </a:rPr>
              <a:t> ở </a:t>
            </a:r>
            <a:r>
              <a:rPr lang="en-US" dirty="0" err="1">
                <a:latin typeface="+mj-lt"/>
                <a:cs typeface="Fira Sans Condensed Light" panose="020B0503050000020004" charset="0"/>
              </a:rPr>
              <a:t>tháng</a:t>
            </a:r>
            <a:r>
              <a:rPr lang="en-US" dirty="0">
                <a:latin typeface="+mj-lt"/>
                <a:cs typeface="Fira Sans Condensed Light" panose="020B0503050000020004" charset="0"/>
              </a:rPr>
              <a:t> 8 </a:t>
            </a:r>
            <a:r>
              <a:rPr lang="en-US" dirty="0" err="1">
                <a:latin typeface="+mj-lt"/>
                <a:cs typeface="Fira Sans Condensed Light" panose="020B0503050000020004" charset="0"/>
              </a:rPr>
              <a:t>và</a:t>
            </a:r>
            <a:r>
              <a:rPr lang="en-US" dirty="0">
                <a:latin typeface="+mj-lt"/>
                <a:cs typeface="Fira Sans Condensed Light" panose="020B0503050000020004" charset="0"/>
              </a:rPr>
              <a:t> </a:t>
            </a:r>
            <a:r>
              <a:rPr lang="en-US" dirty="0" err="1">
                <a:latin typeface="+mj-lt"/>
                <a:cs typeface="Fira Sans Condensed Light" panose="020B0503050000020004" charset="0"/>
              </a:rPr>
              <a:t>tháng</a:t>
            </a:r>
            <a:r>
              <a:rPr lang="en-US" dirty="0">
                <a:latin typeface="+mj-lt"/>
                <a:cs typeface="Fira Sans Condensed Light" panose="020B0503050000020004" charset="0"/>
              </a:rPr>
              <a:t> 9 </a:t>
            </a:r>
            <a:r>
              <a:rPr lang="en-US" dirty="0" err="1">
                <a:latin typeface="+mj-lt"/>
                <a:cs typeface="Fira Sans Condensed Light" panose="020B0503050000020004" charset="0"/>
              </a:rPr>
              <a:t>lần</a:t>
            </a:r>
            <a:r>
              <a:rPr lang="en-US" dirty="0">
                <a:latin typeface="+mj-lt"/>
                <a:cs typeface="Fira Sans Condensed Light" panose="020B0503050000020004" charset="0"/>
              </a:rPr>
              <a:t> </a:t>
            </a:r>
            <a:r>
              <a:rPr lang="en-US" dirty="0" err="1">
                <a:latin typeface="+mj-lt"/>
                <a:cs typeface="Fira Sans Condensed Light" panose="020B0503050000020004" charset="0"/>
              </a:rPr>
              <a:t>lượt</a:t>
            </a:r>
            <a:r>
              <a:rPr lang="en-US" dirty="0">
                <a:latin typeface="+mj-lt"/>
                <a:cs typeface="Fira Sans Condensed Light" panose="020B0503050000020004" charset="0"/>
              </a:rPr>
              <a:t> </a:t>
            </a:r>
            <a:r>
              <a:rPr lang="en-US" dirty="0" err="1">
                <a:latin typeface="+mj-lt"/>
                <a:cs typeface="Fira Sans Condensed Light" panose="020B0503050000020004" charset="0"/>
              </a:rPr>
              <a:t>là</a:t>
            </a:r>
            <a:r>
              <a:rPr lang="en-US" dirty="0">
                <a:latin typeface="+mj-lt"/>
                <a:cs typeface="Fira Sans Condensed Light" panose="020B0503050000020004" charset="0"/>
              </a:rPr>
              <a:t> </a:t>
            </a:r>
            <a:r>
              <a:rPr lang="en-US" b="1" dirty="0">
                <a:solidFill>
                  <a:srgbClr val="0070C0"/>
                </a:solidFill>
                <a:latin typeface="+mj-lt"/>
                <a:cs typeface="Fira Sans Condensed Light" panose="020B0503050000020004" charset="0"/>
              </a:rPr>
              <a:t>33,87%</a:t>
            </a:r>
            <a:r>
              <a:rPr lang="en-US" dirty="0">
                <a:latin typeface="+mj-lt"/>
                <a:cs typeface="Fira Sans Condensed Light" panose="020B0503050000020004" charset="0"/>
              </a:rPr>
              <a:t> </a:t>
            </a:r>
            <a:r>
              <a:rPr lang="en-US" dirty="0" err="1">
                <a:latin typeface="+mj-lt"/>
                <a:cs typeface="Fira Sans Condensed Light" panose="020B0503050000020004" charset="0"/>
              </a:rPr>
              <a:t>và</a:t>
            </a:r>
            <a:r>
              <a:rPr lang="en-US" dirty="0">
                <a:latin typeface="+mj-lt"/>
                <a:cs typeface="Fira Sans Condensed Light" panose="020B0503050000020004" charset="0"/>
              </a:rPr>
              <a:t> </a:t>
            </a:r>
            <a:r>
              <a:rPr lang="en-US" b="1" dirty="0">
                <a:solidFill>
                  <a:srgbClr val="0070C0"/>
                </a:solidFill>
                <a:latin typeface="+mj-lt"/>
                <a:cs typeface="Fira Sans Condensed Light" panose="020B0503050000020004" charset="0"/>
              </a:rPr>
              <a:t>44,08%</a:t>
            </a:r>
            <a:endParaRPr lang="en-US" b="1" dirty="0">
              <a:solidFill>
                <a:srgbClr val="0070C0"/>
              </a:solidFill>
              <a:latin typeface="+mj-lt"/>
              <a:cs typeface="Fira Sans Condensed Light" panose="020B0503050000020004" charset="0"/>
            </a:endParaRPr>
          </a:p>
        </p:txBody>
      </p:sp>
      <p:sp>
        <p:nvSpPr>
          <p:cNvPr id="17" name="Text Box 16"/>
          <p:cNvSpPr txBox="1"/>
          <p:nvPr/>
        </p:nvSpPr>
        <p:spPr>
          <a:xfrm>
            <a:off x="5361923" y="3030706"/>
            <a:ext cx="3545955" cy="954107"/>
          </a:xfrm>
          <a:prstGeom prst="rect">
            <a:avLst/>
          </a:prstGeom>
          <a:noFill/>
        </p:spPr>
        <p:txBody>
          <a:bodyPr wrap="square" rtlCol="0">
            <a:spAutoFit/>
          </a:bodyPr>
          <a:lstStyle/>
          <a:p>
            <a:pPr algn="just"/>
            <a:r>
              <a:rPr lang="en-US" dirty="0" err="1" smtClean="0">
                <a:latin typeface="+mj-lt"/>
                <a:cs typeface="Fira Sans Condensed Light" panose="020B0503050000020004" charset="0"/>
              </a:rPr>
              <a:t>Chủ</a:t>
            </a:r>
            <a:r>
              <a:rPr lang="en-US" dirty="0" smtClean="0">
                <a:latin typeface="+mj-lt"/>
                <a:cs typeface="Fira Sans Condensed Light" panose="020B0503050000020004" charset="0"/>
              </a:rPr>
              <a:t> </a:t>
            </a:r>
            <a:r>
              <a:rPr lang="en-US" dirty="0" err="1" smtClean="0">
                <a:latin typeface="+mj-lt"/>
                <a:cs typeface="Fira Sans Condensed Light" panose="020B0503050000020004" charset="0"/>
              </a:rPr>
              <a:t>sở</a:t>
            </a:r>
            <a:r>
              <a:rPr lang="en-US" dirty="0" smtClean="0">
                <a:latin typeface="+mj-lt"/>
                <a:cs typeface="Fira Sans Condensed Light" panose="020B0503050000020004" charset="0"/>
              </a:rPr>
              <a:t> </a:t>
            </a:r>
            <a:r>
              <a:rPr lang="en-US" dirty="0" err="1">
                <a:latin typeface="+mj-lt"/>
                <a:cs typeface="Fira Sans Condensed Light" panose="020B0503050000020004" charset="0"/>
              </a:rPr>
              <a:t>hữu</a:t>
            </a:r>
            <a:r>
              <a:rPr lang="en-US" dirty="0">
                <a:latin typeface="+mj-lt"/>
                <a:cs typeface="Fira Sans Condensed Light" panose="020B0503050000020004" charset="0"/>
              </a:rPr>
              <a:t> </a:t>
            </a:r>
            <a:r>
              <a:rPr lang="en-US" dirty="0" err="1">
                <a:latin typeface="+mj-lt"/>
                <a:cs typeface="Fira Sans Condensed Light" panose="020B0503050000020004" charset="0"/>
              </a:rPr>
              <a:t>đã</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thực</a:t>
            </a:r>
            <a:r>
              <a:rPr lang="en-US" dirty="0">
                <a:latin typeface="+mj-lt"/>
                <a:cs typeface="Fira Sans Condensed Light" panose="020B0503050000020004" charset="0"/>
              </a:rPr>
              <a:t> </a:t>
            </a:r>
            <a:r>
              <a:rPr lang="en-US" dirty="0" err="1">
                <a:latin typeface="+mj-lt"/>
                <a:cs typeface="Fira Sans Condensed Light" panose="020B0503050000020004" charset="0"/>
              </a:rPr>
              <a:t>sự</a:t>
            </a:r>
            <a:r>
              <a:rPr lang="en-US" dirty="0">
                <a:latin typeface="+mj-lt"/>
                <a:cs typeface="Fira Sans Condensed Light" panose="020B0503050000020004" charset="0"/>
              </a:rPr>
              <a:t> </a:t>
            </a:r>
            <a:r>
              <a:rPr lang="en-US" dirty="0" err="1">
                <a:latin typeface="+mj-lt"/>
                <a:cs typeface="Fira Sans Condensed Light" panose="020B0503050000020004" charset="0"/>
              </a:rPr>
              <a:t>quan</a:t>
            </a:r>
            <a:r>
              <a:rPr lang="en-US" dirty="0">
                <a:latin typeface="+mj-lt"/>
                <a:cs typeface="Fira Sans Condensed Light" panose="020B0503050000020004" charset="0"/>
              </a:rPr>
              <a:t> </a:t>
            </a:r>
            <a:r>
              <a:rPr lang="en-US" dirty="0" err="1">
                <a:latin typeface="+mj-lt"/>
                <a:cs typeface="Fira Sans Condensed Light" panose="020B0503050000020004" charset="0"/>
              </a:rPr>
              <a:t>tâm</a:t>
            </a:r>
            <a:r>
              <a:rPr lang="en-US" dirty="0">
                <a:latin typeface="+mj-lt"/>
                <a:cs typeface="Fira Sans Condensed Light" panose="020B0503050000020004" charset="0"/>
              </a:rPr>
              <a:t> </a:t>
            </a:r>
            <a:r>
              <a:rPr lang="en-US" dirty="0" err="1">
                <a:latin typeface="+mj-lt"/>
                <a:cs typeface="Fira Sans Condensed Light" panose="020B0503050000020004" charset="0"/>
              </a:rPr>
              <a:t>đến</a:t>
            </a:r>
            <a:r>
              <a:rPr lang="en-US" dirty="0">
                <a:latin typeface="+mj-lt"/>
                <a:cs typeface="Fira Sans Condensed Light" panose="020B0503050000020004" charset="0"/>
              </a:rPr>
              <a:t> </a:t>
            </a:r>
            <a:r>
              <a:rPr lang="en-US" dirty="0" err="1">
                <a:latin typeface="+mj-lt"/>
                <a:cs typeface="Fira Sans Condensed Light" panose="020B0503050000020004" charset="0"/>
              </a:rPr>
              <a:t>bảo</a:t>
            </a:r>
            <a:r>
              <a:rPr lang="en-US" dirty="0">
                <a:latin typeface="+mj-lt"/>
                <a:cs typeface="Fira Sans Condensed Light" panose="020B0503050000020004" charset="0"/>
              </a:rPr>
              <a:t> </a:t>
            </a:r>
            <a:r>
              <a:rPr lang="en-US" dirty="0" err="1">
                <a:latin typeface="+mj-lt"/>
                <a:cs typeface="Fira Sans Condensed Light" panose="020B0503050000020004" charset="0"/>
              </a:rPr>
              <a:t>mật</a:t>
            </a:r>
            <a:r>
              <a:rPr lang="en-US" dirty="0">
                <a:latin typeface="+mj-lt"/>
                <a:cs typeface="Fira Sans Condensed Light" panose="020B0503050000020004" charset="0"/>
              </a:rPr>
              <a:t> </a:t>
            </a:r>
            <a:r>
              <a:rPr lang="en-US" dirty="0" err="1">
                <a:latin typeface="+mj-lt"/>
                <a:cs typeface="Fira Sans Condensed Light" panose="020B0503050000020004" charset="0"/>
              </a:rPr>
              <a:t>cho</a:t>
            </a:r>
            <a:r>
              <a:rPr lang="en-US" dirty="0">
                <a:latin typeface="+mj-lt"/>
                <a:cs typeface="Fira Sans Condensed Light" panose="020B0503050000020004" charset="0"/>
              </a:rPr>
              <a:t> website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mình</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biết</a:t>
            </a:r>
            <a:r>
              <a:rPr lang="en-US" dirty="0">
                <a:latin typeface="+mj-lt"/>
                <a:cs typeface="Fira Sans Condensed Light" panose="020B0503050000020004" charset="0"/>
              </a:rPr>
              <a:t> </a:t>
            </a:r>
            <a:r>
              <a:rPr lang="en-US" dirty="0" err="1">
                <a:latin typeface="+mj-lt"/>
                <a:cs typeface="Fira Sans Condensed Light" panose="020B0503050000020004" charset="0"/>
              </a:rPr>
              <a:t>mình</a:t>
            </a:r>
            <a:r>
              <a:rPr lang="en-US" dirty="0">
                <a:latin typeface="+mj-lt"/>
                <a:cs typeface="Fira Sans Condensed Light" panose="020B0503050000020004" charset="0"/>
              </a:rPr>
              <a:t> </a:t>
            </a:r>
            <a:r>
              <a:rPr lang="en-US" dirty="0" err="1">
                <a:latin typeface="+mj-lt"/>
                <a:cs typeface="Fira Sans Condensed Light" panose="020B0503050000020004" charset="0"/>
              </a:rPr>
              <a:t>đã</a:t>
            </a:r>
            <a:r>
              <a:rPr lang="en-US" dirty="0">
                <a:latin typeface="+mj-lt"/>
                <a:cs typeface="Fira Sans Condensed Light" panose="020B0503050000020004" charset="0"/>
              </a:rPr>
              <a:t> </a:t>
            </a:r>
            <a:r>
              <a:rPr lang="en-US" dirty="0" err="1">
                <a:latin typeface="+mj-lt"/>
                <a:cs typeface="Fira Sans Condensed Light" panose="020B0503050000020004" charset="0"/>
              </a:rPr>
              <a:t>bị</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hoặc</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biết</a:t>
            </a:r>
            <a:r>
              <a:rPr lang="en-US" dirty="0">
                <a:latin typeface="+mj-lt"/>
                <a:cs typeface="Fira Sans Condensed Light" panose="020B0503050000020004" charset="0"/>
              </a:rPr>
              <a:t> </a:t>
            </a:r>
            <a:r>
              <a:rPr lang="en-US" dirty="0" err="1">
                <a:latin typeface="+mj-lt"/>
                <a:cs typeface="Fira Sans Condensed Light" panose="020B0503050000020004" charset="0"/>
              </a:rPr>
              <a:t>cách</a:t>
            </a:r>
            <a:r>
              <a:rPr lang="en-US" dirty="0">
                <a:latin typeface="+mj-lt"/>
                <a:cs typeface="Fira Sans Condensed Light" panose="020B0503050000020004" charset="0"/>
              </a:rPr>
              <a:t> </a:t>
            </a:r>
            <a:r>
              <a:rPr lang="en-US" dirty="0" err="1">
                <a:latin typeface="+mj-lt"/>
                <a:cs typeface="Fira Sans Condensed Light" panose="020B0503050000020004" charset="0"/>
              </a:rPr>
              <a:t>xử</a:t>
            </a:r>
            <a:r>
              <a:rPr lang="en-US" dirty="0">
                <a:latin typeface="+mj-lt"/>
                <a:cs typeface="Fira Sans Condensed Light" panose="020B0503050000020004" charset="0"/>
              </a:rPr>
              <a:t> </a:t>
            </a:r>
            <a:r>
              <a:rPr lang="en-US" dirty="0" err="1">
                <a:latin typeface="+mj-lt"/>
                <a:cs typeface="Fira Sans Condensed Light" panose="020B0503050000020004" charset="0"/>
              </a:rPr>
              <a:t>lý</a:t>
            </a:r>
            <a:r>
              <a:rPr lang="en-US" dirty="0">
                <a:latin typeface="+mj-lt"/>
                <a:cs typeface="Fira Sans Condensed Light" panose="020B0503050000020004" charset="0"/>
              </a:rPr>
              <a:t> </a:t>
            </a:r>
            <a:r>
              <a:rPr lang="en-US" dirty="0" err="1">
                <a:latin typeface="+mj-lt"/>
                <a:cs typeface="Fira Sans Condensed Light" panose="020B0503050000020004" charset="0"/>
              </a:rPr>
              <a:t>sự</a:t>
            </a:r>
            <a:r>
              <a:rPr lang="en-US" dirty="0">
                <a:latin typeface="+mj-lt"/>
                <a:cs typeface="Fira Sans Condensed Light" panose="020B0503050000020004" charset="0"/>
              </a:rPr>
              <a:t> </a:t>
            </a:r>
            <a:r>
              <a:rPr lang="en-US" dirty="0" err="1">
                <a:latin typeface="+mj-lt"/>
                <a:cs typeface="Fira Sans Condensed Light" panose="020B0503050000020004" charset="0"/>
              </a:rPr>
              <a:t>cố</a:t>
            </a:r>
            <a:r>
              <a:rPr lang="en-US" dirty="0">
                <a:latin typeface="+mj-lt"/>
                <a:cs typeface="Fira Sans Condensed Light" panose="020B0503050000020004" charset="0"/>
              </a:rPr>
              <a:t>.</a:t>
            </a:r>
            <a:endParaRPr lang="en-US" dirty="0">
              <a:latin typeface="+mj-lt"/>
              <a:cs typeface="Fira Sans Condensed Light" panose="020B0503050000020004" charset="0"/>
            </a:endParaRPr>
          </a:p>
        </p:txBody>
      </p:sp>
      <p:sp>
        <p:nvSpPr>
          <p:cNvPr id="13" name="Rectangle 12"/>
          <p:cNvSpPr/>
          <p:nvPr/>
        </p:nvSpPr>
        <p:spPr>
          <a:xfrm>
            <a:off x="5219815" y="1725868"/>
            <a:ext cx="51955" cy="10591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230207" y="3058128"/>
            <a:ext cx="51955" cy="10591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192" y="1734342"/>
            <a:ext cx="2417610" cy="22771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45" y="1734342"/>
            <a:ext cx="2241333" cy="2277137"/>
          </a:xfrm>
          <a:prstGeom prst="rect">
            <a:avLst/>
          </a:prstGeom>
        </p:spPr>
      </p:pic>
      <p:sp>
        <p:nvSpPr>
          <p:cNvPr id="4" name="Rectangle 3"/>
          <p:cNvSpPr/>
          <p:nvPr/>
        </p:nvSpPr>
        <p:spPr>
          <a:xfrm>
            <a:off x="2708192" y="2645923"/>
            <a:ext cx="2321008" cy="180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2045" y="3075373"/>
            <a:ext cx="2220506" cy="222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ppt_x"/>
                                          </p:val>
                                        </p:tav>
                                        <p:tav tm="100000">
                                          <p:val>
                                            <p:strVal val="#ppt_x"/>
                                          </p:val>
                                        </p:tav>
                                      </p:tavLst>
                                    </p:anim>
                                    <p:anim calcmode="lin" valueType="num">
                                      <p:cBhvr additive="base">
                                        <p:cTn id="1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15" grpId="0"/>
      <p:bldP spid="15"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4" name="Text Box 3"/>
          <p:cNvSpPr txBox="1"/>
          <p:nvPr/>
        </p:nvSpPr>
        <p:spPr>
          <a:xfrm>
            <a:off x="1194953" y="1411148"/>
            <a:ext cx="7113270" cy="1169551"/>
          </a:xfrm>
          <a:prstGeom prst="rect">
            <a:avLst/>
          </a:prstGeom>
          <a:noFill/>
        </p:spPr>
        <p:txBody>
          <a:bodyPr wrap="square" rtlCol="0">
            <a:spAutoFit/>
          </a:bodyPr>
          <a:lstStyle/>
          <a:p>
            <a:pPr algn="just"/>
            <a:r>
              <a:rPr lang="en-US" dirty="0" err="1">
                <a:latin typeface="+mj-lt"/>
                <a:cs typeface="Fira Sans Condensed Light" panose="020B0503050000020004" charset="0"/>
              </a:rPr>
              <a:t>Neustar</a:t>
            </a:r>
            <a:r>
              <a:rPr lang="en-US" dirty="0">
                <a:latin typeface="+mj-lt"/>
                <a:cs typeface="Fira Sans Condensed Light" panose="020B0503050000020004" charset="0"/>
              </a:rPr>
              <a:t>, Inc., </a:t>
            </a:r>
            <a:r>
              <a:rPr lang="en-US" dirty="0" err="1">
                <a:latin typeface="+mj-lt"/>
                <a:cs typeface="Fira Sans Condensed Light" panose="020B0503050000020004" charset="0"/>
              </a:rPr>
              <a:t>đã</a:t>
            </a:r>
            <a:r>
              <a:rPr lang="en-US" dirty="0">
                <a:latin typeface="+mj-lt"/>
                <a:cs typeface="Fira Sans Condensed Light" panose="020B0503050000020004" charset="0"/>
              </a:rPr>
              <a:t> </a:t>
            </a:r>
            <a:r>
              <a:rPr lang="en-US" dirty="0" err="1">
                <a:latin typeface="+mj-lt"/>
                <a:cs typeface="Fira Sans Condensed Light" panose="020B0503050000020004" charset="0"/>
              </a:rPr>
              <a:t>thông</a:t>
            </a:r>
            <a:r>
              <a:rPr lang="en-US" dirty="0">
                <a:latin typeface="+mj-lt"/>
                <a:cs typeface="Fira Sans Condensed Light" panose="020B0503050000020004" charset="0"/>
              </a:rPr>
              <a:t> </a:t>
            </a:r>
            <a:r>
              <a:rPr lang="en-US" dirty="0" err="1">
                <a:latin typeface="+mj-lt"/>
                <a:cs typeface="Fira Sans Condensed Light" panose="020B0503050000020004" charset="0"/>
              </a:rPr>
              <a:t>báo</a:t>
            </a:r>
            <a:r>
              <a:rPr lang="en-US" dirty="0">
                <a:latin typeface="+mj-lt"/>
                <a:cs typeface="Fira Sans Condensed Light" panose="020B0503050000020004" charset="0"/>
              </a:rPr>
              <a:t> </a:t>
            </a:r>
            <a:r>
              <a:rPr lang="en-US" dirty="0" err="1">
                <a:latin typeface="+mj-lt"/>
                <a:cs typeface="Fira Sans Condensed Light" panose="020B0503050000020004" charset="0"/>
              </a:rPr>
              <a:t>rằng</a:t>
            </a:r>
            <a:r>
              <a:rPr lang="en-US" dirty="0">
                <a:latin typeface="+mj-lt"/>
                <a:cs typeface="Fira Sans Condensed Light" panose="020B0503050000020004" charset="0"/>
              </a:rPr>
              <a:t> </a:t>
            </a:r>
            <a:r>
              <a:rPr lang="en-US" dirty="0" err="1">
                <a:latin typeface="+mj-lt"/>
                <a:cs typeface="Fira Sans Condensed Light" panose="020B0503050000020004" charset="0"/>
              </a:rPr>
              <a:t>Trung</a:t>
            </a:r>
            <a:r>
              <a:rPr lang="en-US" dirty="0">
                <a:latin typeface="+mj-lt"/>
                <a:cs typeface="Fira Sans Condensed Light" panose="020B0503050000020004" charset="0"/>
              </a:rPr>
              <a:t> </a:t>
            </a:r>
            <a:r>
              <a:rPr lang="en-US" dirty="0" err="1">
                <a:latin typeface="+mj-lt"/>
                <a:cs typeface="Fira Sans Condensed Light" panose="020B0503050000020004" charset="0"/>
              </a:rPr>
              <a:t>tâm</a:t>
            </a:r>
            <a:r>
              <a:rPr lang="en-US" dirty="0">
                <a:latin typeface="+mj-lt"/>
                <a:cs typeface="Fira Sans Condensed Light" panose="020B0503050000020004" charset="0"/>
              </a:rPr>
              <a:t> </a:t>
            </a:r>
            <a:r>
              <a:rPr lang="en-US" dirty="0" err="1">
                <a:latin typeface="+mj-lt"/>
                <a:cs typeface="Fira Sans Condensed Light" panose="020B0503050000020004" charset="0"/>
              </a:rPr>
              <a:t>Điều</a:t>
            </a:r>
            <a:r>
              <a:rPr lang="en-US" dirty="0">
                <a:latin typeface="+mj-lt"/>
                <a:cs typeface="Fira Sans Condensed Light" panose="020B0503050000020004" charset="0"/>
              </a:rPr>
              <a:t> </a:t>
            </a:r>
            <a:r>
              <a:rPr lang="en-US" dirty="0" err="1">
                <a:latin typeface="+mj-lt"/>
                <a:cs typeface="Fira Sans Condensed Light" panose="020B0503050000020004" charset="0"/>
              </a:rPr>
              <a:t>hành</a:t>
            </a:r>
            <a:r>
              <a:rPr lang="en-US" dirty="0">
                <a:latin typeface="+mj-lt"/>
                <a:cs typeface="Fira Sans Condensed Light" panose="020B0503050000020004" charset="0"/>
              </a:rPr>
              <a:t> </a:t>
            </a:r>
            <a:r>
              <a:rPr lang="en-US" dirty="0" err="1">
                <a:latin typeface="+mj-lt"/>
                <a:cs typeface="Fira Sans Condensed Light" panose="020B0503050000020004" charset="0"/>
              </a:rPr>
              <a:t>Bảo</a:t>
            </a:r>
            <a:r>
              <a:rPr lang="en-US" dirty="0">
                <a:latin typeface="+mj-lt"/>
                <a:cs typeface="Fira Sans Condensed Light" panose="020B0503050000020004" charset="0"/>
              </a:rPr>
              <a:t> </a:t>
            </a:r>
            <a:r>
              <a:rPr lang="en-US" dirty="0" err="1">
                <a:latin typeface="+mj-lt"/>
                <a:cs typeface="Fira Sans Condensed Light" panose="020B0503050000020004" charset="0"/>
              </a:rPr>
              <a:t>mật</a:t>
            </a:r>
            <a:r>
              <a:rPr lang="en-US" dirty="0">
                <a:latin typeface="+mj-lt"/>
                <a:cs typeface="Fira Sans Condensed Light" panose="020B0503050000020004" charset="0"/>
              </a:rPr>
              <a:t> (SOC)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họ</a:t>
            </a:r>
            <a:r>
              <a:rPr lang="en-US" dirty="0">
                <a:latin typeface="+mj-lt"/>
                <a:cs typeface="Fira Sans Condensed Light" panose="020B0503050000020004" charset="0"/>
              </a:rPr>
              <a:t> </a:t>
            </a:r>
            <a:r>
              <a:rPr lang="en-US" dirty="0" err="1">
                <a:latin typeface="+mj-lt"/>
                <a:cs typeface="Fira Sans Condensed Light" panose="020B0503050000020004" charset="0"/>
              </a:rPr>
              <a:t>đã</a:t>
            </a:r>
            <a:r>
              <a:rPr lang="en-US" dirty="0">
                <a:latin typeface="+mj-lt"/>
                <a:cs typeface="Fira Sans Condensed Light" panose="020B0503050000020004" charset="0"/>
              </a:rPr>
              <a:t> </a:t>
            </a:r>
            <a:r>
              <a:rPr lang="en-US" dirty="0" err="1">
                <a:latin typeface="+mj-lt"/>
                <a:cs typeface="Fira Sans Condensed Light" panose="020B0503050000020004" charset="0"/>
              </a:rPr>
              <a:t>chứng</a:t>
            </a:r>
            <a:r>
              <a:rPr lang="en-US" dirty="0">
                <a:latin typeface="+mj-lt"/>
                <a:cs typeface="Fira Sans Condensed Light" panose="020B0503050000020004" charset="0"/>
              </a:rPr>
              <a:t> </a:t>
            </a:r>
            <a:r>
              <a:rPr lang="en-US" dirty="0" err="1">
                <a:latin typeface="+mj-lt"/>
                <a:cs typeface="Fira Sans Condensed Light" panose="020B0503050000020004" charset="0"/>
              </a:rPr>
              <a:t>kiến</a:t>
            </a:r>
            <a:r>
              <a:rPr lang="en-US" dirty="0">
                <a:latin typeface="+mj-lt"/>
                <a:cs typeface="Fira Sans Condensed Light" panose="020B0503050000020004" charset="0"/>
              </a:rPr>
              <a:t> ​​</a:t>
            </a:r>
            <a:r>
              <a:rPr lang="en-US" dirty="0" err="1">
                <a:latin typeface="+mj-lt"/>
                <a:cs typeface="Fira Sans Condensed Light" panose="020B0503050000020004" charset="0"/>
              </a:rPr>
              <a:t>mức</a:t>
            </a:r>
            <a:r>
              <a:rPr lang="en-US" dirty="0">
                <a:latin typeface="+mj-lt"/>
                <a:cs typeface="Fira Sans Condensed Light" panose="020B0503050000020004" charset="0"/>
              </a:rPr>
              <a:t> </a:t>
            </a:r>
            <a:r>
              <a:rPr lang="en-US" dirty="0" err="1">
                <a:latin typeface="+mj-lt"/>
                <a:cs typeface="Fira Sans Condensed Light" panose="020B0503050000020004" charset="0"/>
              </a:rPr>
              <a:t>tăng</a:t>
            </a:r>
            <a:r>
              <a:rPr lang="en-US" dirty="0">
                <a:latin typeface="+mj-lt"/>
                <a:cs typeface="Fira Sans Condensed Light" panose="020B0503050000020004" charset="0"/>
              </a:rPr>
              <a:t> </a:t>
            </a:r>
            <a:r>
              <a:rPr lang="en-US" b="1" dirty="0">
                <a:solidFill>
                  <a:srgbClr val="0070C0"/>
                </a:solidFill>
                <a:latin typeface="+mj-lt"/>
                <a:cs typeface="Fira Sans Condensed Light" panose="020B0503050000020004" charset="0"/>
              </a:rPr>
              <a:t>168%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cuộc</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từ</a:t>
            </a:r>
            <a:r>
              <a:rPr lang="en-US" dirty="0">
                <a:latin typeface="+mj-lt"/>
                <a:cs typeface="Fira Sans Condensed Light" panose="020B0503050000020004" charset="0"/>
              </a:rPr>
              <a:t> </a:t>
            </a:r>
            <a:r>
              <a:rPr lang="en-US" dirty="0" err="1">
                <a:latin typeface="+mj-lt"/>
                <a:cs typeface="Fira Sans Condensed Light" panose="020B0503050000020004" charset="0"/>
              </a:rPr>
              <a:t>chối</a:t>
            </a:r>
            <a:r>
              <a:rPr lang="en-US" dirty="0">
                <a:latin typeface="+mj-lt"/>
                <a:cs typeface="Fira Sans Condensed Light" panose="020B0503050000020004" charset="0"/>
              </a:rPr>
              <a:t> </a:t>
            </a:r>
            <a:r>
              <a:rPr lang="en-US" dirty="0" err="1">
                <a:latin typeface="+mj-lt"/>
                <a:cs typeface="Fira Sans Condensed Light" panose="020B0503050000020004" charset="0"/>
              </a:rPr>
              <a:t>dịch</a:t>
            </a:r>
            <a:r>
              <a:rPr lang="en-US" dirty="0">
                <a:latin typeface="+mj-lt"/>
                <a:cs typeface="Fira Sans Condensed Light" panose="020B0503050000020004" charset="0"/>
              </a:rPr>
              <a:t> </a:t>
            </a:r>
            <a:r>
              <a:rPr lang="en-US" dirty="0" err="1">
                <a:latin typeface="+mj-lt"/>
                <a:cs typeface="Fira Sans Condensed Light" panose="020B0503050000020004" charset="0"/>
              </a:rPr>
              <a:t>vụ</a:t>
            </a:r>
            <a:r>
              <a:rPr lang="en-US" dirty="0">
                <a:latin typeface="+mj-lt"/>
                <a:cs typeface="Fira Sans Condensed Light" panose="020B0503050000020004" charset="0"/>
              </a:rPr>
              <a:t> (</a:t>
            </a:r>
            <a:r>
              <a:rPr lang="en-US" dirty="0" err="1">
                <a:latin typeface="+mj-lt"/>
                <a:cs typeface="Fira Sans Condensed Light" panose="020B0503050000020004" charset="0"/>
              </a:rPr>
              <a:t>DDoS</a:t>
            </a:r>
            <a:r>
              <a:rPr lang="en-US" dirty="0">
                <a:latin typeface="+mj-lt"/>
                <a:cs typeface="Fira Sans Condensed Light" panose="020B0503050000020004" charset="0"/>
              </a:rPr>
              <a:t>) </a:t>
            </a:r>
            <a:r>
              <a:rPr lang="en-US" dirty="0" err="1">
                <a:latin typeface="+mj-lt"/>
                <a:cs typeface="Fira Sans Condensed Light" panose="020B0503050000020004" charset="0"/>
              </a:rPr>
              <a:t>phân</a:t>
            </a:r>
            <a:r>
              <a:rPr lang="en-US" dirty="0">
                <a:latin typeface="+mj-lt"/>
                <a:cs typeface="Fira Sans Condensed Light" panose="020B0503050000020004" charset="0"/>
              </a:rPr>
              <a:t> </a:t>
            </a:r>
            <a:r>
              <a:rPr lang="en-US" dirty="0" err="1">
                <a:latin typeface="+mj-lt"/>
                <a:cs typeface="Fira Sans Condensed Light" panose="020B0503050000020004" charset="0"/>
              </a:rPr>
              <a:t>tán</a:t>
            </a:r>
            <a:r>
              <a:rPr lang="en-US" dirty="0">
                <a:latin typeface="+mj-lt"/>
                <a:cs typeface="Fira Sans Condensed Light" panose="020B0503050000020004" charset="0"/>
              </a:rPr>
              <a:t> </a:t>
            </a:r>
            <a:r>
              <a:rPr lang="en-US" dirty="0" err="1">
                <a:latin typeface="+mj-lt"/>
                <a:cs typeface="Fira Sans Condensed Light" panose="020B0503050000020004" charset="0"/>
              </a:rPr>
              <a:t>trong</a:t>
            </a:r>
            <a:r>
              <a:rPr lang="en-US" dirty="0">
                <a:latin typeface="+mj-lt"/>
                <a:cs typeface="Fira Sans Condensed Light" panose="020B0503050000020004" charset="0"/>
              </a:rPr>
              <a:t> </a:t>
            </a:r>
            <a:r>
              <a:rPr lang="en-US" dirty="0" err="1">
                <a:latin typeface="+mj-lt"/>
                <a:cs typeface="Fira Sans Condensed Light" panose="020B0503050000020004" charset="0"/>
              </a:rPr>
              <a:t>Quý</a:t>
            </a:r>
            <a:r>
              <a:rPr lang="en-US" dirty="0">
                <a:latin typeface="+mj-lt"/>
                <a:cs typeface="Fira Sans Condensed Light" panose="020B0503050000020004" charset="0"/>
              </a:rPr>
              <a:t> 4 </a:t>
            </a:r>
            <a:r>
              <a:rPr lang="en-US" dirty="0" err="1">
                <a:latin typeface="+mj-lt"/>
                <a:cs typeface="Fira Sans Condensed Light" panose="020B0503050000020004" charset="0"/>
              </a:rPr>
              <a:t>năm</a:t>
            </a:r>
            <a:r>
              <a:rPr lang="en-US" dirty="0">
                <a:latin typeface="+mj-lt"/>
                <a:cs typeface="Fira Sans Condensed Light" panose="020B0503050000020004" charset="0"/>
              </a:rPr>
              <a:t> 2019, so </a:t>
            </a:r>
            <a:r>
              <a:rPr lang="en-US" dirty="0" err="1">
                <a:latin typeface="+mj-lt"/>
                <a:cs typeface="Fira Sans Condensed Light" panose="020B0503050000020004" charset="0"/>
              </a:rPr>
              <a:t>với</a:t>
            </a:r>
            <a:r>
              <a:rPr lang="en-US" dirty="0">
                <a:latin typeface="+mj-lt"/>
                <a:cs typeface="Fira Sans Condensed Light" panose="020B0503050000020004" charset="0"/>
              </a:rPr>
              <a:t> </a:t>
            </a:r>
            <a:r>
              <a:rPr lang="en-US" dirty="0" err="1">
                <a:latin typeface="+mj-lt"/>
                <a:cs typeface="Fira Sans Condensed Light" panose="020B0503050000020004" charset="0"/>
              </a:rPr>
              <a:t>Quý</a:t>
            </a:r>
            <a:r>
              <a:rPr lang="en-US" dirty="0">
                <a:latin typeface="+mj-lt"/>
                <a:cs typeface="Fira Sans Condensed Light" panose="020B0503050000020004" charset="0"/>
              </a:rPr>
              <a:t> 4 </a:t>
            </a:r>
            <a:r>
              <a:rPr lang="en-US" dirty="0" err="1">
                <a:latin typeface="+mj-lt"/>
                <a:cs typeface="Fira Sans Condensed Light" panose="020B0503050000020004" charset="0"/>
              </a:rPr>
              <a:t>năm</a:t>
            </a:r>
            <a:r>
              <a:rPr lang="en-US" dirty="0">
                <a:latin typeface="+mj-lt"/>
                <a:cs typeface="Fira Sans Condensed Light" panose="020B0503050000020004" charset="0"/>
              </a:rPr>
              <a:t> 2018 </a:t>
            </a:r>
            <a:r>
              <a:rPr lang="en-US" dirty="0" err="1">
                <a:latin typeface="+mj-lt"/>
                <a:cs typeface="Fira Sans Condensed Light" panose="020B0503050000020004" charset="0"/>
              </a:rPr>
              <a:t>và</a:t>
            </a:r>
            <a:r>
              <a:rPr lang="en-US" dirty="0">
                <a:latin typeface="+mj-lt"/>
                <a:cs typeface="Fira Sans Condensed Light" panose="020B0503050000020004" charset="0"/>
              </a:rPr>
              <a:t> </a:t>
            </a:r>
            <a:r>
              <a:rPr lang="en-US" dirty="0" err="1">
                <a:latin typeface="+mj-lt"/>
                <a:cs typeface="Fira Sans Condensed Light" panose="020B0503050000020004" charset="0"/>
              </a:rPr>
              <a:t>tăng</a:t>
            </a:r>
            <a:r>
              <a:rPr lang="en-US" dirty="0">
                <a:latin typeface="+mj-lt"/>
                <a:cs typeface="Fira Sans Condensed Light" panose="020B0503050000020004" charset="0"/>
              </a:rPr>
              <a:t> </a:t>
            </a:r>
            <a:r>
              <a:rPr lang="en-US" b="1" dirty="0">
                <a:solidFill>
                  <a:srgbClr val="0070C0"/>
                </a:solidFill>
                <a:latin typeface="+mj-lt"/>
                <a:cs typeface="Fira Sans Condensed Light" panose="020B0503050000020004" charset="0"/>
              </a:rPr>
              <a:t>180%</a:t>
            </a:r>
            <a:r>
              <a:rPr lang="en-US" dirty="0">
                <a:latin typeface="+mj-lt"/>
                <a:cs typeface="Fira Sans Condensed Light" panose="020B0503050000020004" charset="0"/>
              </a:rPr>
              <a:t> </a:t>
            </a:r>
            <a:r>
              <a:rPr lang="en-US" dirty="0" err="1">
                <a:latin typeface="+mj-lt"/>
                <a:cs typeface="Fira Sans Condensed Light" panose="020B0503050000020004" charset="0"/>
              </a:rPr>
              <a:t>tổng</a:t>
            </a:r>
            <a:r>
              <a:rPr lang="en-US" dirty="0">
                <a:latin typeface="+mj-lt"/>
                <a:cs typeface="Fira Sans Condensed Light" panose="020B0503050000020004" charset="0"/>
              </a:rPr>
              <a:t> </a:t>
            </a:r>
            <a:r>
              <a:rPr lang="en-US" dirty="0" err="1">
                <a:latin typeface="+mj-lt"/>
                <a:cs typeface="Fira Sans Condensed Light" panose="020B0503050000020004" charset="0"/>
              </a:rPr>
              <a:t>thể</a:t>
            </a:r>
            <a:r>
              <a:rPr lang="en-US" dirty="0">
                <a:latin typeface="+mj-lt"/>
                <a:cs typeface="Fira Sans Condensed Light" panose="020B0503050000020004" charset="0"/>
              </a:rPr>
              <a:t> </a:t>
            </a:r>
            <a:r>
              <a:rPr lang="en-US" dirty="0" err="1">
                <a:latin typeface="+mj-lt"/>
                <a:cs typeface="Fira Sans Condensed Light" panose="020B0503050000020004" charset="0"/>
              </a:rPr>
              <a:t>vào</a:t>
            </a:r>
            <a:r>
              <a:rPr lang="en-US" dirty="0">
                <a:latin typeface="+mj-lt"/>
                <a:cs typeface="Fira Sans Condensed Light" panose="020B0503050000020004" charset="0"/>
              </a:rPr>
              <a:t> </a:t>
            </a:r>
            <a:r>
              <a:rPr lang="en-US" dirty="0" err="1">
                <a:latin typeface="+mj-lt"/>
                <a:cs typeface="Fira Sans Condensed Light" panose="020B0503050000020004" charset="0"/>
              </a:rPr>
              <a:t>năm</a:t>
            </a:r>
            <a:r>
              <a:rPr lang="en-US" dirty="0">
                <a:latin typeface="+mj-lt"/>
                <a:cs typeface="Fira Sans Condensed Light" panose="020B0503050000020004" charset="0"/>
              </a:rPr>
              <a:t> 2019 so </a:t>
            </a:r>
            <a:r>
              <a:rPr lang="en-US" dirty="0" err="1">
                <a:latin typeface="+mj-lt"/>
                <a:cs typeface="Fira Sans Condensed Light" panose="020B0503050000020004" charset="0"/>
              </a:rPr>
              <a:t>với</a:t>
            </a:r>
            <a:r>
              <a:rPr lang="en-US" dirty="0">
                <a:latin typeface="+mj-lt"/>
                <a:cs typeface="Fira Sans Condensed Light" panose="020B0503050000020004" charset="0"/>
              </a:rPr>
              <a:t>. 2018,với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cuộc</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có</a:t>
            </a:r>
            <a:r>
              <a:rPr lang="en-US" dirty="0">
                <a:latin typeface="+mj-lt"/>
                <a:cs typeface="Fira Sans Condensed Light" panose="020B0503050000020004" charset="0"/>
              </a:rPr>
              <a:t> </a:t>
            </a:r>
            <a:r>
              <a:rPr lang="en-US" dirty="0" err="1">
                <a:latin typeface="+mj-lt"/>
                <a:cs typeface="Fira Sans Condensed Light" panose="020B0503050000020004" charset="0"/>
              </a:rPr>
              <a:t>kích</a:t>
            </a:r>
            <a:r>
              <a:rPr lang="en-US" dirty="0">
                <a:latin typeface="+mj-lt"/>
                <a:cs typeface="Fira Sans Condensed Light" panose="020B0503050000020004" charset="0"/>
              </a:rPr>
              <a:t> </a:t>
            </a:r>
            <a:r>
              <a:rPr lang="en-US" dirty="0" err="1">
                <a:latin typeface="+mj-lt"/>
                <a:cs typeface="Fira Sans Condensed Light" panose="020B0503050000020004" charset="0"/>
              </a:rPr>
              <a:t>thước</a:t>
            </a:r>
            <a:r>
              <a:rPr lang="en-US" dirty="0">
                <a:latin typeface="+mj-lt"/>
                <a:cs typeface="Fira Sans Condensed Light" panose="020B0503050000020004" charset="0"/>
              </a:rPr>
              <a:t> </a:t>
            </a:r>
            <a:r>
              <a:rPr lang="en-US" dirty="0" err="1">
                <a:latin typeface="+mj-lt"/>
                <a:cs typeface="Fira Sans Condensed Light" panose="020B0503050000020004" charset="0"/>
              </a:rPr>
              <a:t>từ</a:t>
            </a:r>
            <a:r>
              <a:rPr lang="en-US" dirty="0">
                <a:latin typeface="+mj-lt"/>
                <a:cs typeface="Fira Sans Condensed Light" panose="020B0503050000020004" charset="0"/>
              </a:rPr>
              <a:t> 5 </a:t>
            </a:r>
            <a:r>
              <a:rPr lang="en-US" dirty="0" err="1">
                <a:latin typeface="+mj-lt"/>
                <a:cs typeface="Fira Sans Condensed Light" panose="020B0503050000020004" charset="0"/>
              </a:rPr>
              <a:t>Gbps</a:t>
            </a:r>
            <a:r>
              <a:rPr lang="en-US" dirty="0">
                <a:latin typeface="+mj-lt"/>
                <a:cs typeface="Fira Sans Condensed Light" panose="020B0503050000020004" charset="0"/>
              </a:rPr>
              <a:t> </a:t>
            </a:r>
            <a:r>
              <a:rPr lang="en-US" dirty="0" err="1">
                <a:latin typeface="+mj-lt"/>
                <a:cs typeface="Fira Sans Condensed Light" panose="020B0503050000020004" charset="0"/>
              </a:rPr>
              <a:t>trở</a:t>
            </a:r>
            <a:r>
              <a:rPr lang="en-US" dirty="0">
                <a:latin typeface="+mj-lt"/>
                <a:cs typeface="Fira Sans Condensed Light" panose="020B0503050000020004" charset="0"/>
              </a:rPr>
              <a:t> </a:t>
            </a:r>
            <a:r>
              <a:rPr lang="en-US" dirty="0" err="1">
                <a:latin typeface="+mj-lt"/>
                <a:cs typeface="Fira Sans Condensed Light" panose="020B0503050000020004" charset="0"/>
              </a:rPr>
              <a:t>xuống</a:t>
            </a:r>
            <a:r>
              <a:rPr lang="en-US" dirty="0">
                <a:latin typeface="+mj-lt"/>
                <a:cs typeface="Fira Sans Condensed Light" panose="020B0503050000020004" charset="0"/>
              </a:rPr>
              <a:t> </a:t>
            </a:r>
            <a:r>
              <a:rPr lang="en-US" dirty="0" err="1">
                <a:latin typeface="+mj-lt"/>
                <a:cs typeface="Fira Sans Condensed Light" panose="020B0503050000020004" charset="0"/>
              </a:rPr>
              <a:t>có</a:t>
            </a:r>
            <a:r>
              <a:rPr lang="en-US" dirty="0">
                <a:latin typeface="+mj-lt"/>
                <a:cs typeface="Fira Sans Condensed Light" panose="020B0503050000020004" charset="0"/>
              </a:rPr>
              <a:t> </a:t>
            </a:r>
            <a:r>
              <a:rPr lang="en-US" dirty="0" err="1">
                <a:latin typeface="+mj-lt"/>
                <a:cs typeface="Fira Sans Condensed Light" panose="020B0503050000020004" charset="0"/>
              </a:rPr>
              <a:t>mức</a:t>
            </a:r>
            <a:r>
              <a:rPr lang="en-US" dirty="0">
                <a:latin typeface="+mj-lt"/>
                <a:cs typeface="Fira Sans Condensed Light" panose="020B0503050000020004" charset="0"/>
              </a:rPr>
              <a:t> </a:t>
            </a:r>
            <a:r>
              <a:rPr lang="en-US" dirty="0" err="1">
                <a:latin typeface="+mj-lt"/>
                <a:cs typeface="Fira Sans Condensed Light" panose="020B0503050000020004" charset="0"/>
              </a:rPr>
              <a:t>tăng</a:t>
            </a:r>
            <a:r>
              <a:rPr lang="en-US" dirty="0">
                <a:latin typeface="+mj-lt"/>
                <a:cs typeface="Fira Sans Condensed Light" panose="020B0503050000020004" charset="0"/>
              </a:rPr>
              <a:t> </a:t>
            </a:r>
            <a:r>
              <a:rPr lang="en-US" dirty="0" err="1">
                <a:latin typeface="+mj-lt"/>
                <a:cs typeface="Fira Sans Condensed Light" panose="020B0503050000020004" charset="0"/>
              </a:rPr>
              <a:t>trưởng</a:t>
            </a:r>
            <a:r>
              <a:rPr lang="en-US" dirty="0">
                <a:latin typeface="+mj-lt"/>
                <a:cs typeface="Fira Sans Condensed Light" panose="020B0503050000020004" charset="0"/>
              </a:rPr>
              <a:t> </a:t>
            </a:r>
            <a:r>
              <a:rPr lang="en-US" dirty="0" err="1">
                <a:latin typeface="Fira Sans Condensed Light" panose="020B0503050000020004" charset="0"/>
                <a:cs typeface="Fira Sans Condensed Light" panose="020B0503050000020004" charset="0"/>
              </a:rPr>
              <a:t>lớn</a:t>
            </a:r>
            <a:r>
              <a:rPr lang="en-US" dirty="0">
                <a:latin typeface="Fira Sans Condensed Light" panose="020B0503050000020004" charset="0"/>
                <a:cs typeface="Fira Sans Condensed Light" panose="020B0503050000020004" charset="0"/>
              </a:rPr>
              <a:t> </a:t>
            </a:r>
            <a:r>
              <a:rPr lang="en-US" dirty="0" err="1">
                <a:latin typeface="Fira Sans Condensed Light" panose="020B0503050000020004" charset="0"/>
                <a:cs typeface="Fira Sans Condensed Light" panose="020B0503050000020004" charset="0"/>
              </a:rPr>
              <a:t>nhất</a:t>
            </a:r>
            <a:endParaRPr lang="en-US" dirty="0">
              <a:latin typeface="Fira Sans Condensed Light" panose="020B0503050000020004" charset="0"/>
              <a:cs typeface="Fira Sans Condensed Light" panose="020B0503050000020004" charset="0"/>
            </a:endParaRPr>
          </a:p>
        </p:txBody>
      </p:sp>
      <p:pic>
        <p:nvPicPr>
          <p:cNvPr id="16" name="Picture 16" descr="What is a Denial-of-Service (DoS) Attack? | Cloudfl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325052" y="2458028"/>
            <a:ext cx="3912235" cy="2150110"/>
          </a:xfrm>
          <a:prstGeom prst="rect">
            <a:avLst/>
          </a:prstGeom>
          <a:noFill/>
          <a:ln>
            <a:noFill/>
          </a:ln>
        </p:spPr>
      </p:pic>
      <p:sp>
        <p:nvSpPr>
          <p:cNvPr id="6" name="Text Box 5"/>
          <p:cNvSpPr txBox="1"/>
          <p:nvPr/>
        </p:nvSpPr>
        <p:spPr>
          <a:xfrm>
            <a:off x="2601854" y="4745014"/>
            <a:ext cx="3940290" cy="261610"/>
          </a:xfrm>
          <a:prstGeom prst="rect">
            <a:avLst/>
          </a:prstGeom>
          <a:noFill/>
        </p:spPr>
        <p:txBody>
          <a:bodyPr wrap="square" rtlCol="0">
            <a:spAutoFit/>
          </a:bodyPr>
          <a:lstStyle/>
          <a:p>
            <a:r>
              <a:rPr lang="en-US" sz="1100" i="1" dirty="0" err="1" smtClean="0">
                <a:solidFill>
                  <a:srgbClr val="0070C0"/>
                </a:solidFill>
                <a:latin typeface="+mj-lt"/>
                <a:cs typeface="Fira Sans Condensed Light" panose="020B0503050000020004" charset="0"/>
              </a:rPr>
              <a:t>Hình</a:t>
            </a:r>
            <a:r>
              <a:rPr lang="en-US" sz="1100" i="1" dirty="0" smtClean="0">
                <a:solidFill>
                  <a:srgbClr val="0070C0"/>
                </a:solidFill>
                <a:latin typeface="+mj-lt"/>
                <a:cs typeface="Fira Sans Condensed Light" panose="020B0503050000020004" charset="0"/>
              </a:rPr>
              <a:t> 2. Minh </a:t>
            </a:r>
            <a:r>
              <a:rPr lang="en-US" sz="1100" i="1" dirty="0" err="1">
                <a:solidFill>
                  <a:srgbClr val="0070C0"/>
                </a:solidFill>
                <a:latin typeface="+mj-lt"/>
                <a:cs typeface="Fira Sans Condensed Light" panose="020B0503050000020004" charset="0"/>
              </a:rPr>
              <a:t>hoạ</a:t>
            </a:r>
            <a:r>
              <a:rPr lang="en-US" sz="1100" i="1" dirty="0">
                <a:solidFill>
                  <a:srgbClr val="0070C0"/>
                </a:solidFill>
                <a:latin typeface="+mj-lt"/>
                <a:cs typeface="Fira Sans Condensed Light" panose="020B0503050000020004" charset="0"/>
              </a:rPr>
              <a:t> </a:t>
            </a:r>
            <a:r>
              <a:rPr lang="en-US" sz="1100" i="1" dirty="0" err="1">
                <a:solidFill>
                  <a:srgbClr val="0070C0"/>
                </a:solidFill>
                <a:latin typeface="+mj-lt"/>
                <a:cs typeface="Fira Sans Condensed Light" panose="020B0503050000020004" charset="0"/>
              </a:rPr>
              <a:t>hai</a:t>
            </a:r>
            <a:r>
              <a:rPr lang="en-US" sz="1100" i="1" dirty="0">
                <a:solidFill>
                  <a:srgbClr val="0070C0"/>
                </a:solidFill>
                <a:latin typeface="+mj-lt"/>
                <a:cs typeface="Fira Sans Condensed Light" panose="020B0503050000020004" charset="0"/>
              </a:rPr>
              <a:t> </a:t>
            </a:r>
            <a:r>
              <a:rPr lang="en-US" sz="1100" i="1" dirty="0" err="1">
                <a:solidFill>
                  <a:srgbClr val="0070C0"/>
                </a:solidFill>
                <a:latin typeface="+mj-lt"/>
                <a:cs typeface="Fira Sans Condensed Light" panose="020B0503050000020004" charset="0"/>
              </a:rPr>
              <a:t>hình</a:t>
            </a:r>
            <a:r>
              <a:rPr lang="en-US" sz="1100" i="1" dirty="0">
                <a:solidFill>
                  <a:srgbClr val="0070C0"/>
                </a:solidFill>
                <a:latin typeface="+mj-lt"/>
                <a:cs typeface="Fira Sans Condensed Light" panose="020B0503050000020004" charset="0"/>
              </a:rPr>
              <a:t> </a:t>
            </a:r>
            <a:r>
              <a:rPr lang="en-US" sz="1100" i="1" dirty="0" err="1">
                <a:solidFill>
                  <a:srgbClr val="0070C0"/>
                </a:solidFill>
                <a:latin typeface="+mj-lt"/>
                <a:cs typeface="Fira Sans Condensed Light" panose="020B0503050000020004" charset="0"/>
              </a:rPr>
              <a:t>thức</a:t>
            </a:r>
            <a:r>
              <a:rPr lang="en-US" sz="1100" i="1" dirty="0">
                <a:solidFill>
                  <a:srgbClr val="0070C0"/>
                </a:solidFill>
                <a:latin typeface="+mj-lt"/>
                <a:cs typeface="Fira Sans Condensed Light" panose="020B0503050000020004" charset="0"/>
              </a:rPr>
              <a:t> </a:t>
            </a:r>
            <a:r>
              <a:rPr lang="en-US" sz="1100" i="1" dirty="0" err="1">
                <a:solidFill>
                  <a:srgbClr val="0070C0"/>
                </a:solidFill>
                <a:latin typeface="+mj-lt"/>
                <a:cs typeface="Fira Sans Condensed Light" panose="020B0503050000020004" charset="0"/>
              </a:rPr>
              <a:t>tấn</a:t>
            </a:r>
            <a:r>
              <a:rPr lang="en-US" sz="1100" i="1" dirty="0">
                <a:solidFill>
                  <a:srgbClr val="0070C0"/>
                </a:solidFill>
                <a:latin typeface="+mj-lt"/>
                <a:cs typeface="Fira Sans Condensed Light" panose="020B0503050000020004" charset="0"/>
              </a:rPr>
              <a:t> </a:t>
            </a:r>
            <a:r>
              <a:rPr lang="en-US" sz="1100" i="1" dirty="0" err="1">
                <a:solidFill>
                  <a:srgbClr val="0070C0"/>
                </a:solidFill>
                <a:latin typeface="+mj-lt"/>
                <a:cs typeface="Fira Sans Condensed Light" panose="020B0503050000020004" charset="0"/>
              </a:rPr>
              <a:t>công</a:t>
            </a:r>
            <a:r>
              <a:rPr lang="en-US" sz="1100" i="1" dirty="0">
                <a:solidFill>
                  <a:srgbClr val="0070C0"/>
                </a:solidFill>
                <a:latin typeface="+mj-lt"/>
                <a:cs typeface="Fira Sans Condensed Light" panose="020B0503050000020004" charset="0"/>
              </a:rPr>
              <a:t> DOS </a:t>
            </a:r>
            <a:r>
              <a:rPr lang="en-US" sz="1100" i="1" dirty="0" err="1">
                <a:solidFill>
                  <a:srgbClr val="0070C0"/>
                </a:solidFill>
                <a:latin typeface="+mj-lt"/>
                <a:cs typeface="Fira Sans Condensed Light" panose="020B0503050000020004" charset="0"/>
              </a:rPr>
              <a:t>và</a:t>
            </a:r>
            <a:r>
              <a:rPr lang="en-US" sz="1100" i="1" dirty="0">
                <a:solidFill>
                  <a:srgbClr val="0070C0"/>
                </a:solidFill>
                <a:latin typeface="+mj-lt"/>
                <a:cs typeface="Fira Sans Condensed Light" panose="020B0503050000020004" charset="0"/>
              </a:rPr>
              <a:t> DDOS</a:t>
            </a:r>
            <a:endParaRPr lang="en-US" sz="1100" i="1" dirty="0">
              <a:solidFill>
                <a:srgbClr val="0070C0"/>
              </a:solidFill>
              <a:latin typeface="+mj-lt"/>
              <a:cs typeface="Fira Sans Condensed Light" panose="020B0503050000020004" charset="0"/>
            </a:endParaRPr>
          </a:p>
        </p:txBody>
      </p:sp>
      <p:sp>
        <p:nvSpPr>
          <p:cNvPr id="9" name="Rectangle 8"/>
          <p:cNvSpPr/>
          <p:nvPr/>
        </p:nvSpPr>
        <p:spPr>
          <a:xfrm>
            <a:off x="1084594" y="1466361"/>
            <a:ext cx="51955" cy="10591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85;p43">
            <a:hlinkClick r:id="rId3" action="ppaction://hlinksldjump"/>
          </p:cNvPr>
          <p:cNvSpPr txBox="1"/>
          <p:nvPr/>
        </p:nvSpPr>
        <p:spPr>
          <a:xfrm>
            <a:off x="497349" y="757263"/>
            <a:ext cx="8149301" cy="42926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lt1"/>
              </a:buClr>
              <a:buSzPts val="5200"/>
              <a:buFont typeface="Arial" panose="020B0604020202020204"/>
              <a:buNone/>
              <a:defRPr sz="5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rtl="0">
              <a:spcBef>
                <a:spcPts val="0"/>
              </a:spcBef>
              <a:spcAft>
                <a:spcPts val="0"/>
              </a:spcAft>
              <a:buNone/>
            </a:pPr>
            <a:r>
              <a:rPr sz="2000" b="1" dirty="0" err="1" smtClean="0">
                <a:solidFill>
                  <a:srgbClr val="000000"/>
                </a:solidFill>
                <a:latin typeface="+mj-lt"/>
              </a:rPr>
              <a:t>Tổng</a:t>
            </a:r>
            <a:r>
              <a:rPr sz="2000" b="1" dirty="0" smtClean="0">
                <a:solidFill>
                  <a:srgbClr val="000000"/>
                </a:solidFill>
                <a:latin typeface="+mj-lt"/>
              </a:rPr>
              <a:t> </a:t>
            </a:r>
            <a:r>
              <a:rPr sz="2000" b="1" dirty="0" err="1">
                <a:solidFill>
                  <a:srgbClr val="000000"/>
                </a:solidFill>
                <a:latin typeface="+mj-lt"/>
              </a:rPr>
              <a:t>quan</a:t>
            </a:r>
            <a:r>
              <a:rPr sz="2000" b="1" dirty="0">
                <a:solidFill>
                  <a:srgbClr val="000000"/>
                </a:solidFill>
                <a:latin typeface="+mj-lt"/>
              </a:rPr>
              <a:t> </a:t>
            </a:r>
            <a:r>
              <a:rPr lang="en-US" sz="2000" b="1" dirty="0" err="1" smtClean="0">
                <a:solidFill>
                  <a:srgbClr val="000000"/>
                </a:solidFill>
                <a:latin typeface="+mj-lt"/>
              </a:rPr>
              <a:t>về</a:t>
            </a:r>
            <a:r>
              <a:rPr lang="en-US" sz="2000" b="1" dirty="0" smtClean="0">
                <a:solidFill>
                  <a:srgbClr val="000000"/>
                </a:solidFill>
                <a:latin typeface="+mj-lt"/>
              </a:rPr>
              <a:t> </a:t>
            </a:r>
            <a:r>
              <a:rPr sz="2000" b="1" dirty="0" err="1" smtClean="0">
                <a:solidFill>
                  <a:srgbClr val="000000"/>
                </a:solidFill>
                <a:latin typeface="+mj-lt"/>
              </a:rPr>
              <a:t>các</a:t>
            </a:r>
            <a:r>
              <a:rPr sz="2000" b="1" dirty="0" smtClean="0">
                <a:solidFill>
                  <a:srgbClr val="000000"/>
                </a:solidFill>
                <a:latin typeface="+mj-lt"/>
              </a:rPr>
              <a:t> </a:t>
            </a:r>
            <a:r>
              <a:rPr sz="2000" b="1" dirty="0" err="1">
                <a:solidFill>
                  <a:srgbClr val="000000"/>
                </a:solidFill>
                <a:latin typeface="+mj-lt"/>
              </a:rPr>
              <a:t>cuộc</a:t>
            </a:r>
            <a:r>
              <a:rPr sz="2000" b="1" dirty="0">
                <a:solidFill>
                  <a:srgbClr val="000000"/>
                </a:solidFill>
                <a:latin typeface="+mj-lt"/>
              </a:rPr>
              <a:t> </a:t>
            </a:r>
            <a:r>
              <a:rPr sz="2000" b="1" dirty="0" err="1">
                <a:solidFill>
                  <a:srgbClr val="000000"/>
                </a:solidFill>
                <a:latin typeface="+mj-lt"/>
              </a:rPr>
              <a:t>tấn</a:t>
            </a:r>
            <a:r>
              <a:rPr sz="2000" b="1" dirty="0">
                <a:solidFill>
                  <a:srgbClr val="000000"/>
                </a:solidFill>
                <a:latin typeface="+mj-lt"/>
              </a:rPr>
              <a:t> </a:t>
            </a:r>
            <a:r>
              <a:rPr sz="2000" b="1" dirty="0" err="1">
                <a:solidFill>
                  <a:srgbClr val="000000"/>
                </a:solidFill>
                <a:latin typeface="+mj-lt"/>
              </a:rPr>
              <a:t>công</a:t>
            </a:r>
            <a:r>
              <a:rPr sz="2000" b="1" dirty="0">
                <a:solidFill>
                  <a:srgbClr val="000000"/>
                </a:solidFill>
                <a:latin typeface="+mj-lt"/>
              </a:rPr>
              <a:t> DOS </a:t>
            </a:r>
            <a:r>
              <a:rPr sz="2000" b="1" dirty="0" err="1">
                <a:solidFill>
                  <a:srgbClr val="000000"/>
                </a:solidFill>
                <a:latin typeface="+mj-lt"/>
              </a:rPr>
              <a:t>trên</a:t>
            </a:r>
            <a:r>
              <a:rPr sz="2000" b="1" dirty="0">
                <a:solidFill>
                  <a:srgbClr val="000000"/>
                </a:solidFill>
                <a:latin typeface="+mj-lt"/>
              </a:rPr>
              <a:t> </a:t>
            </a:r>
            <a:r>
              <a:rPr sz="2000" b="1" dirty="0" err="1">
                <a:solidFill>
                  <a:srgbClr val="000000"/>
                </a:solidFill>
                <a:latin typeface="+mj-lt"/>
              </a:rPr>
              <a:t>thế</a:t>
            </a:r>
            <a:r>
              <a:rPr sz="2000" b="1" dirty="0">
                <a:solidFill>
                  <a:srgbClr val="000000"/>
                </a:solidFill>
                <a:latin typeface="+mj-lt"/>
              </a:rPr>
              <a:t> </a:t>
            </a:r>
            <a:r>
              <a:rPr sz="2000" b="1" dirty="0" err="1">
                <a:solidFill>
                  <a:srgbClr val="000000"/>
                </a:solidFill>
                <a:latin typeface="+mj-lt"/>
              </a:rPr>
              <a:t>giới</a:t>
            </a:r>
            <a:endParaRPr sz="2000" b="1" dirty="0">
              <a:solidFill>
                <a:srgbClr val="000000"/>
              </a:solidFill>
              <a:latin typeface="+mj-l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4" name="Google Shape;160;p41"/>
          <p:cNvSpPr txBox="1"/>
          <p:nvPr/>
        </p:nvSpPr>
        <p:spPr>
          <a:xfrm>
            <a:off x="587375" y="1774164"/>
            <a:ext cx="7969250" cy="72584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US" altLang="en-GB" sz="3600" b="1" dirty="0">
                <a:solidFill>
                  <a:srgbClr val="000000"/>
                </a:solidFill>
                <a:latin typeface="+mj-lt"/>
              </a:rPr>
              <a:t>II . CƠ SỞ LÝ </a:t>
            </a:r>
            <a:r>
              <a:rPr lang="en-US" altLang="en-GB" sz="3600" b="1" dirty="0" smtClean="0">
                <a:solidFill>
                  <a:srgbClr val="000000"/>
                </a:solidFill>
                <a:latin typeface="+mj-lt"/>
              </a:rPr>
              <a:t>THUYẾT CỦA DOS</a:t>
            </a:r>
            <a:endParaRPr lang="en-US" altLang="en-GB" sz="3600" b="1" dirty="0">
              <a:solidFill>
                <a:srgbClr val="000000"/>
              </a:solidFill>
              <a:latin typeface="+mj-lt"/>
            </a:endParaRPr>
          </a:p>
          <a:p>
            <a:pPr marL="0" lvl="0" indent="0" algn="ctr" rtl="0">
              <a:spcBef>
                <a:spcPts val="0"/>
              </a:spcBef>
              <a:spcAft>
                <a:spcPts val="0"/>
              </a:spcAft>
              <a:buNone/>
            </a:pPr>
            <a:endParaRPr lang="en-US" altLang="en-GB" sz="3000" dirty="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6" name="Text Box 5"/>
          <p:cNvSpPr txBox="1"/>
          <p:nvPr/>
        </p:nvSpPr>
        <p:spPr>
          <a:xfrm>
            <a:off x="972766" y="797376"/>
            <a:ext cx="7359795" cy="461665"/>
          </a:xfrm>
          <a:prstGeom prst="rect">
            <a:avLst/>
          </a:prstGeom>
          <a:noFill/>
        </p:spPr>
        <p:txBody>
          <a:bodyPr wrap="square" rtlCol="0">
            <a:spAutoFit/>
          </a:bodyPr>
          <a:lstStyle/>
          <a:p>
            <a:pPr algn="ctr"/>
            <a:r>
              <a:rPr lang="en-US" sz="2400" b="1" dirty="0" err="1">
                <a:latin typeface="+mj-lt"/>
                <a:cs typeface="Bungee" charset="0"/>
              </a:rPr>
              <a:t>Khái</a:t>
            </a:r>
            <a:r>
              <a:rPr lang="en-US" sz="2400" b="1" dirty="0">
                <a:latin typeface="+mj-lt"/>
                <a:cs typeface="Bungee" charset="0"/>
              </a:rPr>
              <a:t> </a:t>
            </a:r>
            <a:r>
              <a:rPr lang="en-US" sz="2400" b="1" dirty="0" err="1">
                <a:latin typeface="+mj-lt"/>
                <a:cs typeface="Bungee" charset="0"/>
              </a:rPr>
              <a:t>niệm</a:t>
            </a:r>
            <a:r>
              <a:rPr lang="en-US" sz="2400" b="1" dirty="0">
                <a:latin typeface="+mj-lt"/>
                <a:cs typeface="Bungee" charset="0"/>
              </a:rPr>
              <a:t> </a:t>
            </a:r>
            <a:r>
              <a:rPr lang="en-US" sz="2400" b="1" dirty="0" err="1">
                <a:latin typeface="+mj-lt"/>
                <a:cs typeface="Bungee" charset="0"/>
              </a:rPr>
              <a:t>phương</a:t>
            </a:r>
            <a:r>
              <a:rPr lang="en-US" sz="2400" b="1" dirty="0">
                <a:latin typeface="+mj-lt"/>
                <a:cs typeface="Bungee" charset="0"/>
              </a:rPr>
              <a:t> </a:t>
            </a:r>
            <a:r>
              <a:rPr lang="en-US" sz="2400" b="1" dirty="0" err="1">
                <a:latin typeface="+mj-lt"/>
                <a:cs typeface="Bungee" charset="0"/>
              </a:rPr>
              <a:t>thức</a:t>
            </a:r>
            <a:r>
              <a:rPr lang="en-US" sz="2400" b="1" dirty="0">
                <a:latin typeface="+mj-lt"/>
                <a:cs typeface="Bungee" charset="0"/>
              </a:rPr>
              <a:t> </a:t>
            </a:r>
            <a:r>
              <a:rPr lang="en-US" sz="2400" b="1" dirty="0" err="1">
                <a:latin typeface="+mj-lt"/>
                <a:cs typeface="Bungee" charset="0"/>
              </a:rPr>
              <a:t>tấn</a:t>
            </a:r>
            <a:r>
              <a:rPr lang="en-US" sz="2400" b="1" dirty="0">
                <a:latin typeface="+mj-lt"/>
                <a:cs typeface="Bungee" charset="0"/>
              </a:rPr>
              <a:t> </a:t>
            </a:r>
            <a:r>
              <a:rPr lang="en-US" sz="2400" b="1" dirty="0" err="1">
                <a:latin typeface="+mj-lt"/>
                <a:cs typeface="Bungee" charset="0"/>
              </a:rPr>
              <a:t>công</a:t>
            </a:r>
            <a:r>
              <a:rPr lang="en-US" sz="2400" b="1" dirty="0">
                <a:latin typeface="+mj-lt"/>
                <a:cs typeface="Bungee" charset="0"/>
              </a:rPr>
              <a:t> DOS</a:t>
            </a:r>
            <a:endParaRPr lang="en-US" sz="2400" b="1" dirty="0">
              <a:latin typeface="+mj-lt"/>
              <a:cs typeface="Bungee" charset="0"/>
            </a:endParaRPr>
          </a:p>
        </p:txBody>
      </p:sp>
      <p:sp>
        <p:nvSpPr>
          <p:cNvPr id="7" name="Text Box 6"/>
          <p:cNvSpPr txBox="1"/>
          <p:nvPr/>
        </p:nvSpPr>
        <p:spPr>
          <a:xfrm>
            <a:off x="1046297" y="2447218"/>
            <a:ext cx="7541260" cy="1323439"/>
          </a:xfrm>
          <a:prstGeom prst="rect">
            <a:avLst/>
          </a:prstGeom>
          <a:noFill/>
        </p:spPr>
        <p:txBody>
          <a:bodyPr wrap="square" rtlCol="0">
            <a:spAutoFit/>
          </a:bodyPr>
          <a:lstStyle/>
          <a:p>
            <a:pPr algn="just"/>
            <a:r>
              <a:rPr lang="en-US" sz="2000" b="1" dirty="0" err="1">
                <a:solidFill>
                  <a:srgbClr val="002060"/>
                </a:solidFill>
                <a:latin typeface="+mj-lt"/>
                <a:cs typeface="Fira Sans Condensed Light" panose="020B0503050000020004" charset="0"/>
              </a:rPr>
              <a:t>Tấn</a:t>
            </a:r>
            <a:r>
              <a:rPr lang="en-US" sz="2000" b="1" dirty="0">
                <a:solidFill>
                  <a:srgbClr val="002060"/>
                </a:solidFill>
                <a:latin typeface="+mj-lt"/>
                <a:cs typeface="Fira Sans Condensed Light" panose="020B0503050000020004" charset="0"/>
              </a:rPr>
              <a:t> </a:t>
            </a:r>
            <a:r>
              <a:rPr lang="en-US" sz="2000" b="1" dirty="0" err="1">
                <a:solidFill>
                  <a:srgbClr val="002060"/>
                </a:solidFill>
                <a:latin typeface="+mj-lt"/>
                <a:cs typeface="Fira Sans Condensed Light" panose="020B0503050000020004" charset="0"/>
              </a:rPr>
              <a:t>công</a:t>
            </a:r>
            <a:r>
              <a:rPr lang="en-US" sz="2000" b="1" dirty="0">
                <a:solidFill>
                  <a:srgbClr val="002060"/>
                </a:solidFill>
                <a:latin typeface="+mj-lt"/>
                <a:cs typeface="Fira Sans Condensed Light" panose="020B0503050000020004" charset="0"/>
              </a:rPr>
              <a:t> </a:t>
            </a:r>
            <a:r>
              <a:rPr lang="en-US" sz="2000" b="1" dirty="0" err="1">
                <a:solidFill>
                  <a:srgbClr val="002060"/>
                </a:solidFill>
                <a:latin typeface="+mj-lt"/>
                <a:cs typeface="Fira Sans Condensed Light" panose="020B0503050000020004" charset="0"/>
              </a:rPr>
              <a:t>từ</a:t>
            </a:r>
            <a:r>
              <a:rPr lang="en-US" sz="2000" b="1" dirty="0">
                <a:solidFill>
                  <a:srgbClr val="002060"/>
                </a:solidFill>
                <a:latin typeface="+mj-lt"/>
                <a:cs typeface="Fira Sans Condensed Light" panose="020B0503050000020004" charset="0"/>
              </a:rPr>
              <a:t> </a:t>
            </a:r>
            <a:r>
              <a:rPr lang="en-US" sz="2000" b="1" dirty="0" err="1">
                <a:solidFill>
                  <a:srgbClr val="002060"/>
                </a:solidFill>
                <a:latin typeface="+mj-lt"/>
                <a:cs typeface="Fira Sans Condensed Light" panose="020B0503050000020004" charset="0"/>
              </a:rPr>
              <a:t>chối</a:t>
            </a:r>
            <a:r>
              <a:rPr lang="en-US" sz="2000" b="1" dirty="0">
                <a:solidFill>
                  <a:srgbClr val="002060"/>
                </a:solidFill>
                <a:latin typeface="+mj-lt"/>
                <a:cs typeface="Fira Sans Condensed Light" panose="020B0503050000020004" charset="0"/>
              </a:rPr>
              <a:t> </a:t>
            </a:r>
            <a:r>
              <a:rPr lang="en-US" sz="2000" b="1" dirty="0" err="1">
                <a:solidFill>
                  <a:srgbClr val="002060"/>
                </a:solidFill>
                <a:latin typeface="+mj-lt"/>
                <a:cs typeface="Fira Sans Condensed Light" panose="020B0503050000020004" charset="0"/>
              </a:rPr>
              <a:t>dịch</a:t>
            </a:r>
            <a:r>
              <a:rPr lang="en-US" sz="2000" b="1" dirty="0">
                <a:solidFill>
                  <a:srgbClr val="002060"/>
                </a:solidFill>
                <a:latin typeface="+mj-lt"/>
                <a:cs typeface="Fira Sans Condensed Light" panose="020B0503050000020004" charset="0"/>
              </a:rPr>
              <a:t> </a:t>
            </a:r>
            <a:r>
              <a:rPr lang="en-US" sz="2000" b="1" dirty="0" err="1">
                <a:solidFill>
                  <a:srgbClr val="002060"/>
                </a:solidFill>
                <a:latin typeface="+mj-lt"/>
                <a:cs typeface="Fira Sans Condensed Light" panose="020B0503050000020004" charset="0"/>
              </a:rPr>
              <a:t>vụ</a:t>
            </a:r>
            <a:r>
              <a:rPr lang="en-US" sz="2000" b="1" dirty="0">
                <a:solidFill>
                  <a:srgbClr val="002060"/>
                </a:solidFill>
                <a:latin typeface="+mj-lt"/>
                <a:cs typeface="Fira Sans Condensed Light" panose="020B0503050000020004" charset="0"/>
              </a:rPr>
              <a:t> (</a:t>
            </a:r>
            <a:r>
              <a:rPr lang="en-US" sz="2000" b="1" dirty="0" err="1">
                <a:solidFill>
                  <a:srgbClr val="002060"/>
                </a:solidFill>
                <a:latin typeface="+mj-lt"/>
                <a:cs typeface="Fira Sans Condensed Light" panose="020B0503050000020004" charset="0"/>
              </a:rPr>
              <a:t>DoS</a:t>
            </a:r>
            <a:r>
              <a:rPr lang="en-US" sz="2000" b="1" dirty="0">
                <a:solidFill>
                  <a:srgbClr val="002060"/>
                </a:solidFill>
                <a:latin typeface="+mj-lt"/>
                <a:cs typeface="Fira Sans Condensed Light" panose="020B0503050000020004" charset="0"/>
              </a:rPr>
              <a:t>) </a:t>
            </a:r>
            <a:r>
              <a:rPr lang="en-US" sz="2000" dirty="0" err="1" smtClean="0">
                <a:latin typeface="+mj-lt"/>
                <a:cs typeface="Fira Sans Condensed Light" panose="020B0503050000020004" charset="0"/>
              </a:rPr>
              <a:t>là</a:t>
            </a:r>
            <a:r>
              <a:rPr lang="en-US" sz="2000" dirty="0" smtClean="0">
                <a:latin typeface="+mj-lt"/>
                <a:cs typeface="Fira Sans Condensed Light" panose="020B0503050000020004" charset="0"/>
              </a:rPr>
              <a:t> </a:t>
            </a:r>
            <a:r>
              <a:rPr lang="en-US" sz="2000" dirty="0" err="1" smtClean="0">
                <a:latin typeface="+mj-lt"/>
                <a:cs typeface="Fira Sans Condensed Light" panose="020B0503050000020004" charset="0"/>
              </a:rPr>
              <a:t>khi</a:t>
            </a:r>
            <a:r>
              <a:rPr lang="en-US" sz="2000" dirty="0" smtClean="0">
                <a:latin typeface="+mj-lt"/>
                <a:cs typeface="Fira Sans Condensed Light" panose="020B0503050000020004" charset="0"/>
              </a:rPr>
              <a:t> </a:t>
            </a:r>
            <a:r>
              <a:rPr lang="en-US" sz="2000" dirty="0" err="1">
                <a:latin typeface="+mj-lt"/>
                <a:cs typeface="Fira Sans Condensed Light" panose="020B0503050000020004" charset="0"/>
              </a:rPr>
              <a:t>người</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dùng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hợp</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pháp</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không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thể</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truy</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cập</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vào</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hệ</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thống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thông</a:t>
            </a:r>
            <a:r>
              <a:rPr lang="en-US" sz="2000" dirty="0">
                <a:latin typeface="+mj-lt"/>
                <a:cs typeface="Fira Sans Condensed Light" panose="020B0503050000020004" charset="0"/>
              </a:rPr>
              <a:t> tin, </a:t>
            </a:r>
            <a:r>
              <a:rPr lang="en-US" sz="2000" dirty="0" err="1">
                <a:latin typeface="+mj-lt"/>
                <a:cs typeface="Fira Sans Condensed Light" panose="020B0503050000020004" charset="0"/>
              </a:rPr>
              <a:t>thiết</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bị</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hoặc</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các</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tài</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nguyên</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mạng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khác</a:t>
            </a:r>
            <a:r>
              <a:rPr lang="en-US" sz="2000" dirty="0">
                <a:latin typeface="+mj-lt"/>
                <a:cs typeface="Fira Sans Condensed Light" panose="020B0503050000020004" charset="0"/>
              </a:rPr>
              <a:t> do </a:t>
            </a:r>
            <a:r>
              <a:rPr lang="en-US" sz="2000" dirty="0" err="1">
                <a:latin typeface="+mj-lt"/>
                <a:cs typeface="Fira Sans Condensed Light" panose="020B0503050000020004" charset="0"/>
              </a:rPr>
              <a:t>hành</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động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của</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một</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tác</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nhân</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đe</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dọa</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mạng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độc</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hại</a:t>
            </a:r>
            <a:r>
              <a:rPr lang="en-US" sz="2000" dirty="0">
                <a:latin typeface="+mj-lt"/>
                <a:cs typeface="Fira Sans Condensed Light" panose="020B0503050000020004" charset="0"/>
              </a:rPr>
              <a:t>.</a:t>
            </a:r>
            <a:r>
              <a:rPr lang="en-US" dirty="0">
                <a:latin typeface="+mj-lt"/>
                <a:cs typeface="Fira Sans Condensed Light" panose="020B0503050000020004" charset="0"/>
              </a:rPr>
              <a:t> </a:t>
            </a:r>
            <a:endParaRPr lang="en-US" dirty="0">
              <a:latin typeface="+mj-lt"/>
              <a:cs typeface="Fira Sans Condensed Light" panose="020B0503050000020004" charset="0"/>
            </a:endParaRPr>
          </a:p>
        </p:txBody>
      </p:sp>
      <p:sp>
        <p:nvSpPr>
          <p:cNvPr id="2" name="Rectangle 1"/>
          <p:cNvSpPr/>
          <p:nvPr/>
        </p:nvSpPr>
        <p:spPr>
          <a:xfrm>
            <a:off x="706582" y="2410056"/>
            <a:ext cx="51954" cy="14579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6" name="Text Box 5"/>
          <p:cNvSpPr txBox="1"/>
          <p:nvPr/>
        </p:nvSpPr>
        <p:spPr>
          <a:xfrm>
            <a:off x="811847" y="393350"/>
            <a:ext cx="7520305" cy="830997"/>
          </a:xfrm>
          <a:prstGeom prst="rect">
            <a:avLst/>
          </a:prstGeom>
          <a:noFill/>
        </p:spPr>
        <p:txBody>
          <a:bodyPr wrap="square" rtlCol="0">
            <a:spAutoFit/>
          </a:bodyPr>
          <a:lstStyle/>
          <a:p>
            <a:pPr algn="ctr"/>
            <a:r>
              <a:rPr lang="en-US" sz="2400" b="1" dirty="0" err="1">
                <a:latin typeface="+mj-lt"/>
                <a:cs typeface="Bungee" charset="0"/>
              </a:rPr>
              <a:t>Cách</a:t>
            </a:r>
            <a:r>
              <a:rPr lang="en-US" sz="2400" b="1" dirty="0">
                <a:latin typeface="+mj-lt"/>
                <a:cs typeface="Bungee" charset="0"/>
              </a:rPr>
              <a:t> </a:t>
            </a:r>
            <a:r>
              <a:rPr lang="en-US" sz="2400" b="1" dirty="0" err="1">
                <a:latin typeface="+mj-lt"/>
                <a:cs typeface="Bungee" charset="0"/>
              </a:rPr>
              <a:t>thức</a:t>
            </a:r>
            <a:r>
              <a:rPr lang="en-US" sz="2400" b="1" dirty="0">
                <a:latin typeface="+mj-lt"/>
                <a:cs typeface="Bungee" charset="0"/>
              </a:rPr>
              <a:t> </a:t>
            </a:r>
            <a:r>
              <a:rPr lang="en-US" sz="2400" b="1" dirty="0" err="1">
                <a:latin typeface="+mj-lt"/>
                <a:cs typeface="Bungee" charset="0"/>
              </a:rPr>
              <a:t>hoạt</a:t>
            </a:r>
            <a:r>
              <a:rPr lang="en-US" sz="2400" b="1" dirty="0">
                <a:latin typeface="+mj-lt"/>
                <a:cs typeface="Bungee" charset="0"/>
              </a:rPr>
              <a:t> </a:t>
            </a:r>
            <a:r>
              <a:rPr lang="en-US" sz="2400" b="1" dirty="0" err="1">
                <a:latin typeface="+mj-lt"/>
                <a:cs typeface="Bungee" charset="0"/>
              </a:rPr>
              <a:t>động</a:t>
            </a:r>
            <a:r>
              <a:rPr lang="en-US" sz="2400" b="1" dirty="0">
                <a:latin typeface="+mj-lt"/>
                <a:cs typeface="Bungee" charset="0"/>
              </a:rPr>
              <a:t> </a:t>
            </a:r>
            <a:r>
              <a:rPr lang="en-US" sz="2400" b="1" dirty="0" err="1">
                <a:latin typeface="+mj-lt"/>
                <a:cs typeface="Bungee" charset="0"/>
              </a:rPr>
              <a:t>của</a:t>
            </a:r>
            <a:r>
              <a:rPr lang="en-US" sz="2400" b="1" dirty="0">
                <a:latin typeface="+mj-lt"/>
                <a:cs typeface="Bungee" charset="0"/>
              </a:rPr>
              <a:t> </a:t>
            </a:r>
            <a:r>
              <a:rPr lang="en-US" sz="2400" b="1" dirty="0" err="1">
                <a:latin typeface="+mj-lt"/>
                <a:cs typeface="Bungee" charset="0"/>
              </a:rPr>
              <a:t>phương</a:t>
            </a:r>
            <a:r>
              <a:rPr lang="en-US" sz="2400" b="1" dirty="0">
                <a:latin typeface="+mj-lt"/>
                <a:cs typeface="Bungee" charset="0"/>
              </a:rPr>
              <a:t> </a:t>
            </a:r>
            <a:r>
              <a:rPr lang="en-US" sz="2400" b="1" dirty="0" err="1">
                <a:latin typeface="+mj-lt"/>
                <a:cs typeface="Bungee" charset="0"/>
              </a:rPr>
              <a:t>thức</a:t>
            </a:r>
            <a:r>
              <a:rPr lang="en-US" sz="2400" b="1" dirty="0">
                <a:latin typeface="+mj-lt"/>
                <a:cs typeface="Bungee" charset="0"/>
              </a:rPr>
              <a:t> </a:t>
            </a:r>
            <a:r>
              <a:rPr lang="en-US" sz="2400" b="1" dirty="0" err="1">
                <a:latin typeface="+mj-lt"/>
                <a:cs typeface="Bungee" charset="0"/>
              </a:rPr>
              <a:t>tấn</a:t>
            </a:r>
            <a:r>
              <a:rPr lang="en-US" sz="2400" b="1" dirty="0">
                <a:latin typeface="+mj-lt"/>
                <a:cs typeface="Bungee" charset="0"/>
              </a:rPr>
              <a:t> </a:t>
            </a:r>
            <a:r>
              <a:rPr lang="en-US" sz="2400" b="1" dirty="0" err="1">
                <a:latin typeface="+mj-lt"/>
                <a:cs typeface="Bungee" charset="0"/>
              </a:rPr>
              <a:t>công</a:t>
            </a:r>
            <a:r>
              <a:rPr lang="en-US" sz="2400" b="1" dirty="0">
                <a:latin typeface="+mj-lt"/>
                <a:cs typeface="Bungee" charset="0"/>
              </a:rPr>
              <a:t> DOS</a:t>
            </a:r>
            <a:endParaRPr lang="en-US" sz="2400" b="1" dirty="0">
              <a:latin typeface="+mj-lt"/>
              <a:cs typeface="Bungee" charset="0"/>
            </a:endParaRPr>
          </a:p>
        </p:txBody>
      </p:sp>
      <p:sp>
        <p:nvSpPr>
          <p:cNvPr id="5" name="Text Box 4"/>
          <p:cNvSpPr txBox="1"/>
          <p:nvPr/>
        </p:nvSpPr>
        <p:spPr>
          <a:xfrm>
            <a:off x="724535" y="1986720"/>
            <a:ext cx="8056880" cy="523220"/>
          </a:xfrm>
          <a:prstGeom prst="rect">
            <a:avLst/>
          </a:prstGeom>
          <a:noFill/>
        </p:spPr>
        <p:txBody>
          <a:bodyPr wrap="square" rtlCol="0">
            <a:spAutoFit/>
          </a:bodyPr>
          <a:lstStyle/>
          <a:p>
            <a:pPr algn="just"/>
            <a:r>
              <a:rPr lang="en-US" dirty="0" err="1" smtClean="0">
                <a:latin typeface="+mj-lt"/>
                <a:cs typeface="Fira Sans Condensed Light" panose="020B0503050000020004" charset="0"/>
              </a:rPr>
              <a:t>Một</a:t>
            </a:r>
            <a:r>
              <a:rPr lang="en-US" dirty="0" smtClean="0">
                <a:latin typeface="+mj-lt"/>
                <a:cs typeface="Fira Sans Condensed Light" panose="020B0503050000020004" charset="0"/>
              </a:rPr>
              <a:t> </a:t>
            </a:r>
            <a:r>
              <a:rPr lang="en-US" dirty="0" err="1">
                <a:latin typeface="+mj-lt"/>
                <a:cs typeface="Fira Sans Condensed Light" panose="020B0503050000020004" charset="0"/>
              </a:rPr>
              <a:t>cuộc</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DoS</a:t>
            </a:r>
            <a:r>
              <a:rPr lang="en-US" dirty="0">
                <a:latin typeface="+mj-lt"/>
                <a:cs typeface="Fira Sans Condensed Light" panose="020B0503050000020004" charset="0"/>
              </a:rPr>
              <a:t> </a:t>
            </a:r>
            <a:r>
              <a:rPr lang="en-US" dirty="0" err="1">
                <a:latin typeface="+mj-lt"/>
                <a:cs typeface="Fira Sans Condensed Light" panose="020B0503050000020004" charset="0"/>
              </a:rPr>
              <a:t>ngăn</a:t>
            </a:r>
            <a:r>
              <a:rPr lang="en-US" dirty="0">
                <a:latin typeface="+mj-lt"/>
                <a:cs typeface="Fira Sans Condensed Light" panose="020B0503050000020004" charset="0"/>
              </a:rPr>
              <a:t> </a:t>
            </a:r>
            <a:r>
              <a:rPr lang="en-US" dirty="0" err="1">
                <a:latin typeface="+mj-lt"/>
                <a:cs typeface="Fira Sans Condensed Light" panose="020B0503050000020004" charset="0"/>
              </a:rPr>
              <a:t>người</a:t>
            </a:r>
            <a:r>
              <a:rPr lang="en-US" dirty="0">
                <a:latin typeface="+mj-lt"/>
                <a:cs typeface="Fira Sans Condensed Light" panose="020B0503050000020004" charset="0"/>
              </a:rPr>
              <a:t> </a:t>
            </a:r>
            <a:r>
              <a:rPr lang="en-US" dirty="0" err="1">
                <a:latin typeface="+mj-lt"/>
                <a:cs typeface="Fira Sans Condensed Light" panose="020B0503050000020004" charset="0"/>
              </a:rPr>
              <a:t>dùng</a:t>
            </a:r>
            <a:r>
              <a:rPr lang="en-US" dirty="0">
                <a:latin typeface="+mj-lt"/>
                <a:cs typeface="Fira Sans Condensed Light" panose="020B0503050000020004" charset="0"/>
              </a:rPr>
              <a:t> </a:t>
            </a:r>
            <a:r>
              <a:rPr lang="en-US" dirty="0" err="1">
                <a:latin typeface="+mj-lt"/>
                <a:cs typeface="Fira Sans Condensed Light" panose="020B0503050000020004" charset="0"/>
              </a:rPr>
              <a:t>truy</a:t>
            </a:r>
            <a:r>
              <a:rPr lang="en-US" dirty="0">
                <a:latin typeface="+mj-lt"/>
                <a:cs typeface="Fira Sans Condensed Light" panose="020B0503050000020004" charset="0"/>
              </a:rPr>
              <a:t> </a:t>
            </a:r>
            <a:r>
              <a:rPr lang="en-US" dirty="0" err="1">
                <a:latin typeface="+mj-lt"/>
                <a:cs typeface="Fira Sans Condensed Light" panose="020B0503050000020004" charset="0"/>
              </a:rPr>
              <a:t>cập</a:t>
            </a:r>
            <a:r>
              <a:rPr lang="en-US" dirty="0">
                <a:latin typeface="+mj-lt"/>
                <a:cs typeface="Fira Sans Condensed Light" panose="020B0503050000020004" charset="0"/>
              </a:rPr>
              <a:t> </a:t>
            </a:r>
            <a:r>
              <a:rPr lang="en-US" dirty="0" err="1">
                <a:latin typeface="+mj-lt"/>
                <a:cs typeface="Fira Sans Condensed Light" panose="020B0503050000020004" charset="0"/>
              </a:rPr>
              <a:t>vào</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dịch</a:t>
            </a:r>
            <a:r>
              <a:rPr lang="en-US" dirty="0">
                <a:latin typeface="+mj-lt"/>
                <a:cs typeface="Fira Sans Condensed Light" panose="020B0503050000020004" charset="0"/>
              </a:rPr>
              <a:t> </a:t>
            </a:r>
            <a:r>
              <a:rPr lang="en-US" dirty="0" err="1">
                <a:latin typeface="+mj-lt"/>
                <a:cs typeface="Fira Sans Condensed Light" panose="020B0503050000020004" charset="0"/>
              </a:rPr>
              <a:t>vụ</a:t>
            </a:r>
            <a:r>
              <a:rPr lang="en-US" dirty="0">
                <a:latin typeface="+mj-lt"/>
                <a:cs typeface="Fira Sans Condensed Light" panose="020B0503050000020004" charset="0"/>
              </a:rPr>
              <a:t> </a:t>
            </a:r>
            <a:r>
              <a:rPr lang="en-US" dirty="0" err="1">
                <a:latin typeface="+mj-lt"/>
                <a:cs typeface="Fira Sans Condensed Light" panose="020B0503050000020004" charset="0"/>
              </a:rPr>
              <a:t>bằng</a:t>
            </a:r>
            <a:r>
              <a:rPr lang="en-US" dirty="0">
                <a:latin typeface="+mj-lt"/>
                <a:cs typeface="Fira Sans Condensed Light" panose="020B0503050000020004" charset="0"/>
              </a:rPr>
              <a:t> </a:t>
            </a:r>
            <a:r>
              <a:rPr lang="en-US" dirty="0" err="1">
                <a:latin typeface="+mj-lt"/>
                <a:cs typeface="Fira Sans Condensed Light" panose="020B0503050000020004" charset="0"/>
              </a:rPr>
              <a:t>cách</a:t>
            </a:r>
            <a:r>
              <a:rPr lang="en-US" dirty="0">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áp</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đảo</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tài</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nguyên</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vật</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lý</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hoặc</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kết</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nối</a:t>
            </a:r>
            <a:r>
              <a:rPr lang="en-US" b="1" dirty="0">
                <a:solidFill>
                  <a:srgbClr val="0070C0"/>
                </a:solidFill>
                <a:latin typeface="+mj-lt"/>
                <a:cs typeface="Fira Sans Condensed Light" panose="020B0503050000020004" charset="0"/>
              </a:rPr>
              <a:t> </a:t>
            </a:r>
            <a:r>
              <a:rPr lang="en-US" b="1" dirty="0" err="1">
                <a:solidFill>
                  <a:srgbClr val="0070C0"/>
                </a:solidFill>
                <a:latin typeface="+mj-lt"/>
                <a:cs typeface="Fira Sans Condensed Light" panose="020B0503050000020004" charset="0"/>
              </a:rPr>
              <a:t>mạng</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smtClean="0">
                <a:latin typeface="+mj-lt"/>
                <a:cs typeface="Fira Sans Condensed Light" panose="020B0503050000020004" charset="0"/>
              </a:rPr>
              <a:t>nó</a:t>
            </a:r>
            <a:r>
              <a:rPr lang="en-US" dirty="0" smtClean="0">
                <a:latin typeface="+mj-lt"/>
                <a:cs typeface="Fira Sans Condensed Light" panose="020B0503050000020004" charset="0"/>
              </a:rPr>
              <a:t>.</a:t>
            </a:r>
            <a:endParaRPr lang="en-US" dirty="0">
              <a:latin typeface="+mj-lt"/>
              <a:cs typeface="Fira Sans Condensed Light" panose="020B0503050000020004" charset="0"/>
            </a:endParaRPr>
          </a:p>
        </p:txBody>
      </p:sp>
      <p:sp>
        <p:nvSpPr>
          <p:cNvPr id="7" name="Text Box 6"/>
          <p:cNvSpPr txBox="1"/>
          <p:nvPr/>
        </p:nvSpPr>
        <p:spPr>
          <a:xfrm>
            <a:off x="724535" y="2732604"/>
            <a:ext cx="7926990" cy="523220"/>
          </a:xfrm>
          <a:prstGeom prst="rect">
            <a:avLst/>
          </a:prstGeom>
          <a:noFill/>
        </p:spPr>
        <p:txBody>
          <a:bodyPr wrap="square" rtlCol="0">
            <a:spAutoFit/>
          </a:bodyPr>
          <a:lstStyle/>
          <a:p>
            <a:pPr algn="just"/>
            <a:r>
              <a:rPr lang="en-US" dirty="0" err="1" smtClean="0">
                <a:latin typeface="+mj-lt"/>
                <a:cs typeface="Fira Sans Condensed Light" panose="020B0503050000020004" charset="0"/>
              </a:rPr>
              <a:t>Một</a:t>
            </a:r>
            <a:r>
              <a:rPr lang="en-US" dirty="0" smtClean="0">
                <a:latin typeface="+mj-lt"/>
                <a:cs typeface="Fira Sans Condensed Light" panose="020B0503050000020004" charset="0"/>
              </a:rPr>
              <a:t> </a:t>
            </a:r>
            <a:r>
              <a:rPr lang="en-US" dirty="0" err="1">
                <a:latin typeface="+mj-lt"/>
                <a:cs typeface="Fira Sans Condensed Light" panose="020B0503050000020004" charset="0"/>
              </a:rPr>
              <a:t>cách</a:t>
            </a:r>
            <a:r>
              <a:rPr lang="en-US" dirty="0">
                <a:latin typeface="+mj-lt"/>
                <a:cs typeface="Fira Sans Condensed Light" panose="020B0503050000020004" charset="0"/>
              </a:rPr>
              <a:t> </a:t>
            </a:r>
            <a:r>
              <a:rPr lang="en-US" dirty="0" err="1">
                <a:latin typeface="+mj-lt"/>
                <a:cs typeface="Fira Sans Condensed Light" panose="020B0503050000020004" charset="0"/>
              </a:rPr>
              <a:t>để</a:t>
            </a:r>
            <a:r>
              <a:rPr lang="en-US" dirty="0">
                <a:latin typeface="+mj-lt"/>
                <a:cs typeface="Fira Sans Condensed Light" panose="020B0503050000020004" charset="0"/>
              </a:rPr>
              <a:t> </a:t>
            </a:r>
            <a:r>
              <a:rPr lang="en-US" dirty="0" err="1">
                <a:latin typeface="+mj-lt"/>
                <a:cs typeface="Fira Sans Condensed Light" panose="020B0503050000020004" charset="0"/>
              </a:rPr>
              <a:t>làm</a:t>
            </a:r>
            <a:r>
              <a:rPr lang="en-US" dirty="0">
                <a:latin typeface="+mj-lt"/>
                <a:cs typeface="Fira Sans Condensed Light" panose="020B0503050000020004" charset="0"/>
              </a:rPr>
              <a:t> </a:t>
            </a:r>
            <a:r>
              <a:rPr lang="en-US" dirty="0" err="1">
                <a:latin typeface="+mj-lt"/>
                <a:cs typeface="Fira Sans Condensed Light" panose="020B0503050000020004" charset="0"/>
              </a:rPr>
              <a:t>quá</a:t>
            </a:r>
            <a:r>
              <a:rPr lang="en-US" dirty="0">
                <a:latin typeface="+mj-lt"/>
                <a:cs typeface="Fira Sans Condensed Light" panose="020B0503050000020004" charset="0"/>
              </a:rPr>
              <a:t> </a:t>
            </a:r>
            <a:r>
              <a:rPr lang="en-US" dirty="0" err="1">
                <a:latin typeface="+mj-lt"/>
                <a:cs typeface="Fira Sans Condensed Light" panose="020B0503050000020004" charset="0"/>
              </a:rPr>
              <a:t>tải</a:t>
            </a:r>
            <a:r>
              <a:rPr lang="en-US" dirty="0">
                <a:latin typeface="+mj-lt"/>
                <a:cs typeface="Fira Sans Condensed Light" panose="020B0503050000020004" charset="0"/>
              </a:rPr>
              <a:t> </a:t>
            </a:r>
            <a:r>
              <a:rPr lang="en-US" dirty="0" err="1">
                <a:latin typeface="+mj-lt"/>
                <a:cs typeface="Fira Sans Condensed Light" panose="020B0503050000020004" charset="0"/>
              </a:rPr>
              <a:t>tài</a:t>
            </a:r>
            <a:r>
              <a:rPr lang="en-US" dirty="0">
                <a:latin typeface="+mj-lt"/>
                <a:cs typeface="Fira Sans Condensed Light" panose="020B0503050000020004" charset="0"/>
              </a:rPr>
              <a:t> </a:t>
            </a:r>
            <a:r>
              <a:rPr lang="en-US" dirty="0" err="1">
                <a:latin typeface="+mj-lt"/>
                <a:cs typeface="Fira Sans Condensed Light" panose="020B0503050000020004" charset="0"/>
              </a:rPr>
              <a:t>nguyên</a:t>
            </a:r>
            <a:r>
              <a:rPr lang="en-US" dirty="0">
                <a:latin typeface="+mj-lt"/>
                <a:cs typeface="Fira Sans Condensed Light" panose="020B0503050000020004" charset="0"/>
              </a:rPr>
              <a:t> </a:t>
            </a:r>
            <a:r>
              <a:rPr lang="en-US" dirty="0" err="1">
                <a:latin typeface="+mj-lt"/>
                <a:cs typeface="Fira Sans Condensed Light" panose="020B0503050000020004" charset="0"/>
              </a:rPr>
              <a:t>vật</a:t>
            </a:r>
            <a:r>
              <a:rPr lang="en-US" dirty="0">
                <a:latin typeface="+mj-lt"/>
                <a:cs typeface="Fira Sans Condensed Light" panose="020B0503050000020004" charset="0"/>
              </a:rPr>
              <a:t> </a:t>
            </a:r>
            <a:r>
              <a:rPr lang="en-US" dirty="0" err="1">
                <a:latin typeface="+mj-lt"/>
                <a:cs typeface="Fira Sans Condensed Light" panose="020B0503050000020004" charset="0"/>
              </a:rPr>
              <a:t>lý</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dịch</a:t>
            </a:r>
            <a:r>
              <a:rPr lang="en-US" dirty="0">
                <a:latin typeface="+mj-lt"/>
                <a:cs typeface="Fira Sans Condensed Light" panose="020B0503050000020004" charset="0"/>
              </a:rPr>
              <a:t> </a:t>
            </a:r>
            <a:r>
              <a:rPr lang="en-US" dirty="0" err="1">
                <a:latin typeface="+mj-lt"/>
                <a:cs typeface="Fira Sans Condensed Light" panose="020B0503050000020004" charset="0"/>
              </a:rPr>
              <a:t>vụ</a:t>
            </a:r>
            <a:r>
              <a:rPr lang="en-US" dirty="0">
                <a:latin typeface="+mj-lt"/>
                <a:cs typeface="Fira Sans Condensed Light" panose="020B0503050000020004" charset="0"/>
              </a:rPr>
              <a:t> </a:t>
            </a:r>
            <a:r>
              <a:rPr lang="en-US" dirty="0" err="1">
                <a:latin typeface="+mj-lt"/>
                <a:cs typeface="Fira Sans Condensed Light" panose="020B0503050000020004" charset="0"/>
              </a:rPr>
              <a:t>là</a:t>
            </a:r>
            <a:r>
              <a:rPr lang="en-US" dirty="0">
                <a:latin typeface="+mj-lt"/>
                <a:cs typeface="Fira Sans Condensed Light" panose="020B0503050000020004" charset="0"/>
              </a:rPr>
              <a:t> </a:t>
            </a:r>
            <a:r>
              <a:rPr lang="en-US" dirty="0" err="1">
                <a:latin typeface="+mj-lt"/>
                <a:cs typeface="Fira Sans Condensed Light" panose="020B0503050000020004" charset="0"/>
              </a:rPr>
              <a:t>gửi</a:t>
            </a:r>
            <a:r>
              <a:rPr lang="en-US" dirty="0">
                <a:latin typeface="+mj-lt"/>
                <a:cs typeface="Fira Sans Condensed Light" panose="020B0503050000020004" charset="0"/>
              </a:rPr>
              <a:t> </a:t>
            </a:r>
            <a:r>
              <a:rPr lang="en-US" dirty="0" err="1">
                <a:latin typeface="+mj-lt"/>
                <a:cs typeface="Fira Sans Condensed Light" panose="020B0503050000020004" charset="0"/>
              </a:rPr>
              <a:t>cho</a:t>
            </a:r>
            <a:r>
              <a:rPr lang="en-US" dirty="0">
                <a:latin typeface="+mj-lt"/>
                <a:cs typeface="Fira Sans Condensed Light" panose="020B0503050000020004" charset="0"/>
              </a:rPr>
              <a:t> </a:t>
            </a:r>
            <a:r>
              <a:rPr lang="en-US" dirty="0" err="1">
                <a:latin typeface="+mj-lt"/>
                <a:cs typeface="Fira Sans Condensed Light" panose="020B0503050000020004" charset="0"/>
              </a:rPr>
              <a:t>nó</a:t>
            </a:r>
            <a:r>
              <a:rPr lang="en-US" dirty="0">
                <a:latin typeface="+mj-lt"/>
                <a:cs typeface="Fira Sans Condensed Light" panose="020B0503050000020004" charset="0"/>
              </a:rPr>
              <a:t> </a:t>
            </a:r>
            <a:r>
              <a:rPr lang="en-US" dirty="0" err="1">
                <a:latin typeface="+mj-lt"/>
                <a:cs typeface="Fira Sans Condensed Light" panose="020B0503050000020004" charset="0"/>
              </a:rPr>
              <a:t>quá</a:t>
            </a:r>
            <a:r>
              <a:rPr lang="en-US" dirty="0">
                <a:latin typeface="+mj-lt"/>
                <a:cs typeface="Fira Sans Condensed Light" panose="020B0503050000020004" charset="0"/>
              </a:rPr>
              <a:t> </a:t>
            </a:r>
            <a:r>
              <a:rPr lang="en-US" dirty="0" err="1">
                <a:latin typeface="+mj-lt"/>
                <a:cs typeface="Fira Sans Condensed Light" panose="020B0503050000020004" charset="0"/>
              </a:rPr>
              <a:t>nhiều</a:t>
            </a:r>
            <a:r>
              <a:rPr lang="en-US" dirty="0">
                <a:latin typeface="+mj-lt"/>
                <a:cs typeface="Fira Sans Condensed Light" panose="020B0503050000020004" charset="0"/>
              </a:rPr>
              <a:t> </a:t>
            </a:r>
            <a:r>
              <a:rPr lang="en-US" dirty="0" err="1">
                <a:latin typeface="+mj-lt"/>
                <a:cs typeface="Fira Sans Condensed Light" panose="020B0503050000020004" charset="0"/>
              </a:rPr>
              <a:t>yêu</a:t>
            </a:r>
            <a:r>
              <a:rPr lang="en-US" dirty="0">
                <a:latin typeface="+mj-lt"/>
                <a:cs typeface="Fira Sans Condensed Light" panose="020B0503050000020004" charset="0"/>
              </a:rPr>
              <a:t> </a:t>
            </a:r>
            <a:r>
              <a:rPr lang="en-US" dirty="0" err="1">
                <a:latin typeface="+mj-lt"/>
                <a:cs typeface="Fira Sans Condensed Light" panose="020B0503050000020004" charset="0"/>
              </a:rPr>
              <a:t>cầu</a:t>
            </a:r>
            <a:r>
              <a:rPr lang="en-US" dirty="0">
                <a:latin typeface="+mj-lt"/>
                <a:cs typeface="Fira Sans Condensed Light" panose="020B0503050000020004" charset="0"/>
              </a:rPr>
              <a:t> </a:t>
            </a:r>
            <a:r>
              <a:rPr lang="en-US" dirty="0" err="1">
                <a:latin typeface="+mj-lt"/>
                <a:cs typeface="Fira Sans Condensed Light" panose="020B0503050000020004" charset="0"/>
              </a:rPr>
              <a:t>trong</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thời</a:t>
            </a:r>
            <a:r>
              <a:rPr lang="en-US" dirty="0">
                <a:latin typeface="+mj-lt"/>
                <a:cs typeface="Fira Sans Condensed Light" panose="020B0503050000020004" charset="0"/>
              </a:rPr>
              <a:t> </a:t>
            </a:r>
            <a:r>
              <a:rPr lang="en-US" dirty="0" err="1">
                <a:latin typeface="+mj-lt"/>
                <a:cs typeface="Fira Sans Condensed Light" panose="020B0503050000020004" charset="0"/>
              </a:rPr>
              <a:t>gian</a:t>
            </a:r>
            <a:r>
              <a:rPr lang="en-US" dirty="0">
                <a:latin typeface="+mj-lt"/>
                <a:cs typeface="Fira Sans Condensed Light" panose="020B0503050000020004" charset="0"/>
              </a:rPr>
              <a:t> </a:t>
            </a:r>
            <a:r>
              <a:rPr lang="en-US" dirty="0" err="1">
                <a:latin typeface="+mj-lt"/>
                <a:cs typeface="Fira Sans Condensed Light" panose="020B0503050000020004" charset="0"/>
              </a:rPr>
              <a:t>ngắn</a:t>
            </a:r>
            <a:r>
              <a:rPr lang="en-US" dirty="0">
                <a:latin typeface="+mj-lt"/>
                <a:cs typeface="Fira Sans Condensed Light" panose="020B0503050000020004" charset="0"/>
              </a:rPr>
              <a:t> </a:t>
            </a:r>
            <a:r>
              <a:rPr lang="en-US" dirty="0" err="1">
                <a:latin typeface="+mj-lt"/>
                <a:cs typeface="Fira Sans Condensed Light" panose="020B0503050000020004" charset="0"/>
              </a:rPr>
              <a:t>đến</a:t>
            </a:r>
            <a:r>
              <a:rPr lang="en-US" dirty="0">
                <a:latin typeface="+mj-lt"/>
                <a:cs typeface="Fira Sans Condensed Light" panose="020B0503050000020004" charset="0"/>
              </a:rPr>
              <a:t> </a:t>
            </a:r>
            <a:r>
              <a:rPr lang="en-US" dirty="0" err="1">
                <a:latin typeface="+mj-lt"/>
                <a:cs typeface="Fira Sans Condensed Light" panose="020B0503050000020004" charset="0"/>
              </a:rPr>
              <a:t>mức</a:t>
            </a:r>
            <a:r>
              <a:rPr lang="en-US" dirty="0">
                <a:latin typeface="+mj-lt"/>
                <a:cs typeface="Fira Sans Condensed Light" panose="020B0503050000020004" charset="0"/>
              </a:rPr>
              <a:t> </a:t>
            </a:r>
            <a:r>
              <a:rPr lang="en-US" dirty="0" err="1">
                <a:latin typeface="+mj-lt"/>
                <a:cs typeface="Fira Sans Condensed Light" panose="020B0503050000020004" charset="0"/>
              </a:rPr>
              <a:t>nó</a:t>
            </a:r>
            <a:r>
              <a:rPr lang="en-US" dirty="0">
                <a:latin typeface="+mj-lt"/>
                <a:cs typeface="Fira Sans Condensed Light" panose="020B0503050000020004" charset="0"/>
              </a:rPr>
              <a:t> </a:t>
            </a:r>
            <a:r>
              <a:rPr lang="en-US" dirty="0" err="1">
                <a:latin typeface="+mj-lt"/>
                <a:cs typeface="Fira Sans Condensed Light" panose="020B0503050000020004" charset="0"/>
              </a:rPr>
              <a:t>lấn</a:t>
            </a:r>
            <a:r>
              <a:rPr lang="en-US" dirty="0">
                <a:latin typeface="+mj-lt"/>
                <a:cs typeface="Fira Sans Condensed Light" panose="020B0503050000020004" charset="0"/>
              </a:rPr>
              <a:t> </a:t>
            </a:r>
            <a:r>
              <a:rPr lang="en-US" dirty="0" err="1">
                <a:latin typeface="+mj-lt"/>
                <a:cs typeface="Fira Sans Condensed Light" panose="020B0503050000020004" charset="0"/>
              </a:rPr>
              <a:t>át</a:t>
            </a:r>
            <a:r>
              <a:rPr lang="en-US" dirty="0">
                <a:latin typeface="+mj-lt"/>
                <a:cs typeface="Fira Sans Condensed Light" panose="020B0503050000020004" charset="0"/>
              </a:rPr>
              <a:t> </a:t>
            </a:r>
            <a:r>
              <a:rPr lang="en-US" dirty="0" err="1">
                <a:latin typeface="+mj-lt"/>
                <a:cs typeface="Fira Sans Condensed Light" panose="020B0503050000020004" charset="0"/>
              </a:rPr>
              <a:t>tất</a:t>
            </a:r>
            <a:r>
              <a:rPr lang="en-US" dirty="0">
                <a:latin typeface="+mj-lt"/>
                <a:cs typeface="Fira Sans Condensed Light" panose="020B0503050000020004" charset="0"/>
              </a:rPr>
              <a:t> </a:t>
            </a:r>
            <a:r>
              <a:rPr lang="en-US" dirty="0" err="1">
                <a:latin typeface="+mj-lt"/>
                <a:cs typeface="Fira Sans Condensed Light" panose="020B0503050000020004" charset="0"/>
              </a:rPr>
              <a:t>cả</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gian</a:t>
            </a:r>
            <a:r>
              <a:rPr lang="en-US" dirty="0">
                <a:latin typeface="+mj-lt"/>
                <a:cs typeface="Fira Sans Condensed Light" panose="020B0503050000020004" charset="0"/>
              </a:rPr>
              <a:t> </a:t>
            </a:r>
            <a:r>
              <a:rPr lang="en-US" dirty="0" err="1">
                <a:latin typeface="+mj-lt"/>
                <a:cs typeface="Fira Sans Condensed Light" panose="020B0503050000020004" charset="0"/>
              </a:rPr>
              <a:t>bộ</a:t>
            </a:r>
            <a:r>
              <a:rPr lang="en-US" dirty="0">
                <a:latin typeface="+mj-lt"/>
                <a:cs typeface="Fira Sans Condensed Light" panose="020B0503050000020004" charset="0"/>
              </a:rPr>
              <a:t> </a:t>
            </a:r>
            <a:r>
              <a:rPr lang="en-US" dirty="0" err="1">
                <a:latin typeface="+mj-lt"/>
                <a:cs typeface="Fira Sans Condensed Light" panose="020B0503050000020004" charset="0"/>
              </a:rPr>
              <a:t>nhớ</a:t>
            </a:r>
            <a:r>
              <a:rPr lang="en-US" dirty="0">
                <a:latin typeface="+mj-lt"/>
                <a:cs typeface="Fira Sans Condensed Light" panose="020B0503050000020004" charset="0"/>
              </a:rPr>
              <a:t>, </a:t>
            </a:r>
            <a:r>
              <a:rPr lang="en-US" dirty="0" err="1">
                <a:latin typeface="+mj-lt"/>
                <a:cs typeface="Fira Sans Condensed Light" panose="020B0503050000020004" charset="0"/>
              </a:rPr>
              <a:t>xử</a:t>
            </a:r>
            <a:r>
              <a:rPr lang="en-US" dirty="0">
                <a:latin typeface="+mj-lt"/>
                <a:cs typeface="Fira Sans Condensed Light" panose="020B0503050000020004" charset="0"/>
              </a:rPr>
              <a:t> </a:t>
            </a:r>
            <a:r>
              <a:rPr lang="en-US" dirty="0" err="1">
                <a:latin typeface="+mj-lt"/>
                <a:cs typeface="Fira Sans Condensed Light" panose="020B0503050000020004" charset="0"/>
              </a:rPr>
              <a:t>lý</a:t>
            </a:r>
            <a:r>
              <a:rPr lang="en-US" dirty="0">
                <a:latin typeface="+mj-lt"/>
                <a:cs typeface="Fira Sans Condensed Light" panose="020B0503050000020004" charset="0"/>
              </a:rPr>
              <a:t> </a:t>
            </a:r>
            <a:r>
              <a:rPr lang="en-US" dirty="0" err="1">
                <a:latin typeface="+mj-lt"/>
                <a:cs typeface="Fira Sans Condensed Light" panose="020B0503050000020004" charset="0"/>
              </a:rPr>
              <a:t>hoặc</a:t>
            </a:r>
            <a:r>
              <a:rPr lang="en-US" dirty="0">
                <a:latin typeface="+mj-lt"/>
                <a:cs typeface="Fira Sans Condensed Light" panose="020B0503050000020004" charset="0"/>
              </a:rPr>
              <a:t> </a:t>
            </a:r>
            <a:r>
              <a:rPr lang="en-US" dirty="0" err="1">
                <a:latin typeface="+mj-lt"/>
                <a:cs typeface="Fira Sans Condensed Light" panose="020B0503050000020004" charset="0"/>
              </a:rPr>
              <a:t>lưu</a:t>
            </a:r>
            <a:r>
              <a:rPr lang="en-US" dirty="0">
                <a:latin typeface="+mj-lt"/>
                <a:cs typeface="Fira Sans Condensed Light" panose="020B0503050000020004" charset="0"/>
              </a:rPr>
              <a:t> </a:t>
            </a:r>
            <a:r>
              <a:rPr lang="en-US" dirty="0" err="1">
                <a:latin typeface="+mj-lt"/>
                <a:cs typeface="Fira Sans Condensed Light" panose="020B0503050000020004" charset="0"/>
              </a:rPr>
              <a:t>trữ</a:t>
            </a:r>
            <a:r>
              <a:rPr lang="en-US" dirty="0">
                <a:latin typeface="+mj-lt"/>
                <a:cs typeface="Fira Sans Condensed Light" panose="020B0503050000020004" charset="0"/>
              </a:rPr>
              <a:t> </a:t>
            </a:r>
            <a:r>
              <a:rPr lang="en-US" dirty="0" err="1">
                <a:latin typeface="+mj-lt"/>
                <a:cs typeface="Fira Sans Condensed Light" panose="020B0503050000020004" charset="0"/>
              </a:rPr>
              <a:t>có</a:t>
            </a:r>
            <a:r>
              <a:rPr lang="en-US" dirty="0">
                <a:latin typeface="+mj-lt"/>
                <a:cs typeface="Fira Sans Condensed Light" panose="020B0503050000020004" charset="0"/>
              </a:rPr>
              <a:t> </a:t>
            </a:r>
            <a:r>
              <a:rPr lang="en-US" dirty="0" err="1">
                <a:latin typeface="+mj-lt"/>
                <a:cs typeface="Fira Sans Condensed Light" panose="020B0503050000020004" charset="0"/>
              </a:rPr>
              <a:t>sẵn</a:t>
            </a:r>
            <a:r>
              <a:rPr lang="en-US" dirty="0">
                <a:latin typeface="+mj-lt"/>
                <a:cs typeface="Fira Sans Condensed Light" panose="020B0503050000020004" charset="0"/>
              </a:rPr>
              <a:t>. </a:t>
            </a:r>
            <a:endParaRPr lang="en-US" dirty="0">
              <a:latin typeface="+mj-lt"/>
              <a:cs typeface="Fira Sans Condensed Light" panose="020B0503050000020004" charset="0"/>
            </a:endParaRPr>
          </a:p>
        </p:txBody>
      </p:sp>
      <p:sp>
        <p:nvSpPr>
          <p:cNvPr id="8" name="Text Box 7"/>
          <p:cNvSpPr txBox="1"/>
          <p:nvPr/>
        </p:nvSpPr>
        <p:spPr>
          <a:xfrm>
            <a:off x="724535" y="3515815"/>
            <a:ext cx="8056880" cy="523220"/>
          </a:xfrm>
          <a:prstGeom prst="rect">
            <a:avLst/>
          </a:prstGeom>
          <a:noFill/>
        </p:spPr>
        <p:txBody>
          <a:bodyPr wrap="square" rtlCol="0">
            <a:spAutoFit/>
          </a:bodyPr>
          <a:lstStyle/>
          <a:p>
            <a:pPr algn="just"/>
            <a:r>
              <a:rPr lang="en-US" dirty="0" err="1" smtClean="0">
                <a:latin typeface="+mj-lt"/>
                <a:cs typeface="Fira Sans Condensed Light" panose="020B0503050000020004" charset="0"/>
              </a:rPr>
              <a:t>Để</a:t>
            </a:r>
            <a:r>
              <a:rPr lang="en-US" dirty="0" smtClean="0">
                <a:latin typeface="+mj-lt"/>
                <a:cs typeface="Fira Sans Condensed Light" panose="020B0503050000020004" charset="0"/>
              </a:rPr>
              <a:t> </a:t>
            </a:r>
            <a:r>
              <a:rPr lang="en-US" dirty="0" err="1">
                <a:latin typeface="+mj-lt"/>
                <a:cs typeface="Fira Sans Condensed Light" panose="020B0503050000020004" charset="0"/>
              </a:rPr>
              <a:t>làm</a:t>
            </a:r>
            <a:r>
              <a:rPr lang="en-US" dirty="0">
                <a:latin typeface="+mj-lt"/>
                <a:cs typeface="Fira Sans Condensed Light" panose="020B0503050000020004" charset="0"/>
              </a:rPr>
              <a:t> </a:t>
            </a:r>
            <a:r>
              <a:rPr lang="en-US" dirty="0" err="1">
                <a:latin typeface="+mj-lt"/>
                <a:cs typeface="Fira Sans Condensed Light" panose="020B0503050000020004" charset="0"/>
              </a:rPr>
              <a:t>gián</a:t>
            </a:r>
            <a:r>
              <a:rPr lang="en-US" dirty="0">
                <a:latin typeface="+mj-lt"/>
                <a:cs typeface="Fira Sans Condensed Light" panose="020B0503050000020004" charset="0"/>
              </a:rPr>
              <a:t> </a:t>
            </a:r>
            <a:r>
              <a:rPr lang="en-US" dirty="0" err="1">
                <a:latin typeface="+mj-lt"/>
                <a:cs typeface="Fira Sans Condensed Light" panose="020B0503050000020004" charset="0"/>
              </a:rPr>
              <a:t>đoạn</a:t>
            </a:r>
            <a:r>
              <a:rPr lang="en-US" dirty="0">
                <a:latin typeface="+mj-lt"/>
                <a:cs typeface="Fira Sans Condensed Light" panose="020B0503050000020004" charset="0"/>
              </a:rPr>
              <a:t>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kết</a:t>
            </a:r>
            <a:r>
              <a:rPr lang="en-US" dirty="0">
                <a:latin typeface="+mj-lt"/>
                <a:cs typeface="Fira Sans Condensed Light" panose="020B0503050000020004" charset="0"/>
              </a:rPr>
              <a:t> </a:t>
            </a:r>
            <a:r>
              <a:rPr lang="en-US" dirty="0" err="1">
                <a:latin typeface="+mj-lt"/>
                <a:cs typeface="Fira Sans Condensed Light" panose="020B0503050000020004" charset="0"/>
              </a:rPr>
              <a:t>nối</a:t>
            </a:r>
            <a:r>
              <a:rPr lang="en-US" dirty="0">
                <a:latin typeface="+mj-lt"/>
                <a:cs typeface="Fira Sans Condensed Light" panose="020B0503050000020004" charset="0"/>
              </a:rPr>
              <a:t> </a:t>
            </a:r>
            <a:r>
              <a:rPr lang="en-US" dirty="0" err="1">
                <a:latin typeface="+mj-lt"/>
                <a:cs typeface="Fira Sans Condensed Light" panose="020B0503050000020004" charset="0"/>
              </a:rPr>
              <a:t>mạng</a:t>
            </a:r>
            <a:r>
              <a:rPr lang="en-US" dirty="0">
                <a:latin typeface="+mj-lt"/>
                <a:cs typeface="Fira Sans Condensed Light" panose="020B0503050000020004" charset="0"/>
              </a:rPr>
              <a:t> </a:t>
            </a:r>
            <a:r>
              <a:rPr lang="en-US" dirty="0" err="1">
                <a:latin typeface="+mj-lt"/>
                <a:cs typeface="Fira Sans Condensed Light" panose="020B0503050000020004" charset="0"/>
              </a:rPr>
              <a:t>của</a:t>
            </a:r>
            <a:r>
              <a:rPr lang="en-US" dirty="0">
                <a:latin typeface="+mj-lt"/>
                <a:cs typeface="Fira Sans Condensed Light" panose="020B0503050000020004" charset="0"/>
              </a:rPr>
              <a:t> </a:t>
            </a:r>
            <a:r>
              <a:rPr lang="en-US" dirty="0" err="1">
                <a:latin typeface="+mj-lt"/>
                <a:cs typeface="Fira Sans Condensed Light" panose="020B0503050000020004" charset="0"/>
              </a:rPr>
              <a:t>dịch</a:t>
            </a:r>
            <a:r>
              <a:rPr lang="en-US" dirty="0">
                <a:latin typeface="+mj-lt"/>
                <a:cs typeface="Fira Sans Condensed Light" panose="020B0503050000020004" charset="0"/>
              </a:rPr>
              <a:t> </a:t>
            </a:r>
            <a:r>
              <a:rPr lang="en-US" dirty="0" err="1">
                <a:latin typeface="+mj-lt"/>
                <a:cs typeface="Fira Sans Condensed Light" panose="020B0503050000020004" charset="0"/>
              </a:rPr>
              <a:t>vụ</a:t>
            </a:r>
            <a:r>
              <a:rPr lang="en-US" dirty="0">
                <a:latin typeface="+mj-lt"/>
                <a:cs typeface="Fira Sans Condensed Light" panose="020B0503050000020004" charset="0"/>
              </a:rPr>
              <a:t>, </a:t>
            </a:r>
            <a:r>
              <a:rPr lang="en-US" dirty="0" err="1">
                <a:latin typeface="+mj-lt"/>
                <a:cs typeface="Fira Sans Condensed Light" panose="020B0503050000020004" charset="0"/>
              </a:rPr>
              <a:t>cuộc</a:t>
            </a:r>
            <a:r>
              <a:rPr lang="en-US" dirty="0">
                <a:latin typeface="+mj-lt"/>
                <a:cs typeface="Fira Sans Condensed Light" panose="020B0503050000020004" charset="0"/>
              </a:rPr>
              <a:t> </a:t>
            </a:r>
            <a:r>
              <a:rPr lang="en-US" dirty="0" err="1">
                <a:latin typeface="+mj-lt"/>
                <a:cs typeface="Fira Sans Condensed Light" panose="020B0503050000020004" charset="0"/>
              </a:rPr>
              <a:t>tấn</a:t>
            </a:r>
            <a:r>
              <a:rPr lang="en-US" dirty="0">
                <a:latin typeface="+mj-lt"/>
                <a:cs typeface="Fira Sans Condensed Light" panose="020B0503050000020004" charset="0"/>
              </a:rPr>
              <a:t> </a:t>
            </a:r>
            <a:r>
              <a:rPr lang="en-US" dirty="0" err="1">
                <a:latin typeface="+mj-lt"/>
                <a:cs typeface="Fira Sans Condensed Light" panose="020B0503050000020004" charset="0"/>
              </a:rPr>
              <a:t>công</a:t>
            </a:r>
            <a:r>
              <a:rPr lang="en-US" dirty="0">
                <a:latin typeface="+mj-lt"/>
                <a:cs typeface="Fira Sans Condensed Light" panose="020B0503050000020004" charset="0"/>
              </a:rPr>
              <a:t> </a:t>
            </a:r>
            <a:r>
              <a:rPr lang="en-US" dirty="0" err="1">
                <a:latin typeface="+mj-lt"/>
                <a:cs typeface="Fira Sans Condensed Light" panose="020B0503050000020004" charset="0"/>
              </a:rPr>
              <a:t>DoS</a:t>
            </a:r>
            <a:r>
              <a:rPr lang="en-US" dirty="0">
                <a:latin typeface="+mj-lt"/>
                <a:cs typeface="Fira Sans Condensed Light" panose="020B0503050000020004" charset="0"/>
              </a:rPr>
              <a:t> </a:t>
            </a:r>
            <a:r>
              <a:rPr lang="en-US" dirty="0" err="1">
                <a:latin typeface="+mj-lt"/>
                <a:cs typeface="Fira Sans Condensed Light" panose="020B0503050000020004" charset="0"/>
              </a:rPr>
              <a:t>có</a:t>
            </a:r>
            <a:r>
              <a:rPr lang="en-US" dirty="0">
                <a:latin typeface="+mj-lt"/>
                <a:cs typeface="Fira Sans Condensed Light" panose="020B0503050000020004" charset="0"/>
              </a:rPr>
              <a:t> </a:t>
            </a:r>
            <a:r>
              <a:rPr lang="en-US" dirty="0" err="1">
                <a:latin typeface="+mj-lt"/>
                <a:cs typeface="Fira Sans Condensed Light" panose="020B0503050000020004" charset="0"/>
              </a:rPr>
              <a:t>thể</a:t>
            </a:r>
            <a:r>
              <a:rPr lang="en-US" dirty="0">
                <a:latin typeface="+mj-lt"/>
                <a:cs typeface="Fira Sans Condensed Light" panose="020B0503050000020004" charset="0"/>
              </a:rPr>
              <a:t> </a:t>
            </a:r>
            <a:r>
              <a:rPr lang="en-US" dirty="0" err="1">
                <a:latin typeface="+mj-lt"/>
                <a:cs typeface="Fira Sans Condensed Light" panose="020B0503050000020004" charset="0"/>
              </a:rPr>
              <a:t>gửi</a:t>
            </a:r>
            <a:r>
              <a:rPr lang="en-US" dirty="0">
                <a:latin typeface="+mj-lt"/>
                <a:cs typeface="Fira Sans Condensed Light" panose="020B0503050000020004" charset="0"/>
              </a:rPr>
              <a:t>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yêu</a:t>
            </a:r>
            <a:r>
              <a:rPr lang="en-US" dirty="0">
                <a:latin typeface="+mj-lt"/>
                <a:cs typeface="Fira Sans Condensed Light" panose="020B0503050000020004" charset="0"/>
              </a:rPr>
              <a:t> </a:t>
            </a:r>
            <a:r>
              <a:rPr lang="en-US" dirty="0" err="1">
                <a:latin typeface="+mj-lt"/>
                <a:cs typeface="Fira Sans Condensed Light" panose="020B0503050000020004" charset="0"/>
              </a:rPr>
              <a:t>cầu</a:t>
            </a:r>
            <a:r>
              <a:rPr lang="en-US" dirty="0">
                <a:latin typeface="+mj-lt"/>
                <a:cs typeface="Fira Sans Condensed Light" panose="020B0503050000020004" charset="0"/>
              </a:rPr>
              <a:t> </a:t>
            </a:r>
            <a:r>
              <a:rPr lang="en-US" dirty="0" err="1">
                <a:latin typeface="+mj-lt"/>
                <a:cs typeface="Fira Sans Condensed Light" panose="020B0503050000020004" charset="0"/>
              </a:rPr>
              <a:t>kết</a:t>
            </a:r>
            <a:r>
              <a:rPr lang="en-US" dirty="0">
                <a:latin typeface="+mj-lt"/>
                <a:cs typeface="Fira Sans Condensed Light" panose="020B0503050000020004" charset="0"/>
              </a:rPr>
              <a:t> </a:t>
            </a:r>
            <a:r>
              <a:rPr lang="en-US" dirty="0" err="1">
                <a:latin typeface="+mj-lt"/>
                <a:cs typeface="Fira Sans Condensed Light" panose="020B0503050000020004" charset="0"/>
              </a:rPr>
              <a:t>nối</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hợp</a:t>
            </a:r>
            <a:r>
              <a:rPr lang="en-US" dirty="0">
                <a:latin typeface="+mj-lt"/>
                <a:cs typeface="Fira Sans Condensed Light" panose="020B0503050000020004" charset="0"/>
              </a:rPr>
              <a:t> </a:t>
            </a:r>
            <a:r>
              <a:rPr lang="en-US" dirty="0" err="1">
                <a:latin typeface="+mj-lt"/>
                <a:cs typeface="Fira Sans Condensed Light" panose="020B0503050000020004" charset="0"/>
              </a:rPr>
              <a:t>lệ</a:t>
            </a:r>
            <a:r>
              <a:rPr lang="en-US" dirty="0">
                <a:latin typeface="+mj-lt"/>
                <a:cs typeface="Fira Sans Condensed Light" panose="020B0503050000020004" charset="0"/>
              </a:rPr>
              <a:t>, </a:t>
            </a:r>
            <a:r>
              <a:rPr lang="en-US" dirty="0" err="1">
                <a:latin typeface="+mj-lt"/>
                <a:cs typeface="Fira Sans Condensed Light" panose="020B0503050000020004" charset="0"/>
              </a:rPr>
              <a:t>không</a:t>
            </a:r>
            <a:r>
              <a:rPr lang="en-US" dirty="0">
                <a:latin typeface="+mj-lt"/>
                <a:cs typeface="Fira Sans Condensed Light" panose="020B0503050000020004" charset="0"/>
              </a:rPr>
              <a:t> </a:t>
            </a:r>
            <a:r>
              <a:rPr lang="en-US" dirty="0" err="1">
                <a:latin typeface="+mj-lt"/>
                <a:cs typeface="Fira Sans Condensed Light" panose="020B0503050000020004" charset="0"/>
              </a:rPr>
              <a:t>đúng</a:t>
            </a:r>
            <a:r>
              <a:rPr lang="en-US" dirty="0">
                <a:latin typeface="+mj-lt"/>
                <a:cs typeface="Fira Sans Condensed Light" panose="020B0503050000020004" charset="0"/>
              </a:rPr>
              <a:t> </a:t>
            </a:r>
            <a:r>
              <a:rPr lang="en-US" dirty="0" err="1">
                <a:latin typeface="+mj-lt"/>
                <a:cs typeface="Fira Sans Condensed Light" panose="020B0503050000020004" charset="0"/>
              </a:rPr>
              <a:t>định</a:t>
            </a:r>
            <a:r>
              <a:rPr lang="en-US" dirty="0">
                <a:latin typeface="+mj-lt"/>
                <a:cs typeface="Fira Sans Condensed Light" panose="020B0503050000020004" charset="0"/>
              </a:rPr>
              <a:t> </a:t>
            </a:r>
            <a:r>
              <a:rPr lang="en-US" dirty="0" err="1">
                <a:latin typeface="+mj-lt"/>
                <a:cs typeface="Fira Sans Condensed Light" panose="020B0503050000020004" charset="0"/>
              </a:rPr>
              <a:t>dạng</a:t>
            </a:r>
            <a:r>
              <a:rPr lang="en-US" dirty="0">
                <a:latin typeface="+mj-lt"/>
                <a:cs typeface="Fira Sans Condensed Light" panose="020B0503050000020004" charset="0"/>
              </a:rPr>
              <a:t> </a:t>
            </a:r>
            <a:r>
              <a:rPr lang="en-US" dirty="0" err="1">
                <a:latin typeface="+mj-lt"/>
                <a:cs typeface="Fira Sans Condensed Light" panose="020B0503050000020004" charset="0"/>
              </a:rPr>
              <a:t>hoặc</a:t>
            </a:r>
            <a:r>
              <a:rPr lang="en-US" dirty="0">
                <a:latin typeface="+mj-lt"/>
                <a:cs typeface="Fira Sans Condensed Light" panose="020B0503050000020004" charset="0"/>
              </a:rPr>
              <a:t> </a:t>
            </a:r>
            <a:r>
              <a:rPr lang="en-US" dirty="0" err="1">
                <a:latin typeface="+mj-lt"/>
                <a:cs typeface="Fira Sans Condensed Light" panose="020B0503050000020004" charset="0"/>
              </a:rPr>
              <a:t>chỉ</a:t>
            </a:r>
            <a:r>
              <a:rPr lang="en-US" dirty="0">
                <a:latin typeface="+mj-lt"/>
                <a:cs typeface="Fira Sans Condensed Light" panose="020B0503050000020004" charset="0"/>
              </a:rPr>
              <a:t> </a:t>
            </a:r>
            <a:r>
              <a:rPr lang="en-US" dirty="0" err="1">
                <a:latin typeface="+mj-lt"/>
                <a:cs typeface="Fira Sans Condensed Light" panose="020B0503050000020004" charset="0"/>
              </a:rPr>
              <a:t>là</a:t>
            </a:r>
            <a:r>
              <a:rPr lang="en-US" dirty="0">
                <a:latin typeface="+mj-lt"/>
                <a:cs typeface="Fira Sans Condensed Light" panose="020B0503050000020004" charset="0"/>
              </a:rPr>
              <a:t> </a:t>
            </a:r>
            <a:r>
              <a:rPr lang="en-US" dirty="0" err="1">
                <a:latin typeface="+mj-lt"/>
                <a:cs typeface="Fira Sans Condensed Light" panose="020B0503050000020004" charset="0"/>
              </a:rPr>
              <a:t>một</a:t>
            </a:r>
            <a:r>
              <a:rPr lang="en-US" dirty="0">
                <a:latin typeface="+mj-lt"/>
                <a:cs typeface="Fira Sans Condensed Light" panose="020B0503050000020004" charset="0"/>
              </a:rPr>
              <a:t> </a:t>
            </a:r>
            <a:r>
              <a:rPr lang="en-US" dirty="0" err="1">
                <a:latin typeface="+mj-lt"/>
                <a:cs typeface="Fira Sans Condensed Light" panose="020B0503050000020004" charset="0"/>
              </a:rPr>
              <a:t>số</a:t>
            </a:r>
            <a:r>
              <a:rPr lang="en-US" dirty="0">
                <a:latin typeface="+mj-lt"/>
                <a:cs typeface="Fira Sans Condensed Light" panose="020B0503050000020004" charset="0"/>
              </a:rPr>
              <a:t> </a:t>
            </a:r>
            <a:r>
              <a:rPr lang="en-US" dirty="0" err="1">
                <a:latin typeface="+mj-lt"/>
                <a:cs typeface="Fira Sans Condensed Light" panose="020B0503050000020004" charset="0"/>
              </a:rPr>
              <a:t>lượng</a:t>
            </a:r>
            <a:r>
              <a:rPr lang="en-US" dirty="0">
                <a:latin typeface="+mj-lt"/>
                <a:cs typeface="Fira Sans Condensed Light" panose="020B0503050000020004" charset="0"/>
              </a:rPr>
              <a:t> </a:t>
            </a:r>
            <a:r>
              <a:rPr lang="en-US" dirty="0" err="1">
                <a:latin typeface="+mj-lt"/>
                <a:cs typeface="Fira Sans Condensed Light" panose="020B0503050000020004" charset="0"/>
              </a:rPr>
              <a:t>lớn</a:t>
            </a:r>
            <a:r>
              <a:rPr lang="en-US" dirty="0">
                <a:latin typeface="+mj-lt"/>
                <a:cs typeface="Fira Sans Condensed Light" panose="020B0503050000020004" charset="0"/>
              </a:rPr>
              <a:t> </a:t>
            </a:r>
            <a:r>
              <a:rPr lang="en-US" dirty="0" err="1">
                <a:latin typeface="+mj-lt"/>
                <a:cs typeface="Fira Sans Condensed Light" panose="020B0503050000020004" charset="0"/>
              </a:rPr>
              <a:t>các</a:t>
            </a:r>
            <a:r>
              <a:rPr lang="en-US" dirty="0">
                <a:latin typeface="+mj-lt"/>
                <a:cs typeface="Fira Sans Condensed Light" panose="020B0503050000020004" charset="0"/>
              </a:rPr>
              <a:t> </a:t>
            </a:r>
            <a:r>
              <a:rPr lang="en-US" dirty="0" err="1">
                <a:latin typeface="+mj-lt"/>
                <a:cs typeface="Fira Sans Condensed Light" panose="020B0503050000020004" charset="0"/>
              </a:rPr>
              <a:t>yêu</a:t>
            </a:r>
            <a:r>
              <a:rPr lang="en-US" dirty="0">
                <a:latin typeface="+mj-lt"/>
                <a:cs typeface="Fira Sans Condensed Light" panose="020B0503050000020004" charset="0"/>
              </a:rPr>
              <a:t> </a:t>
            </a:r>
            <a:r>
              <a:rPr lang="en-US" dirty="0" err="1">
                <a:latin typeface="+mj-lt"/>
                <a:cs typeface="Fira Sans Condensed Light" panose="020B0503050000020004" charset="0"/>
              </a:rPr>
              <a:t>cầu</a:t>
            </a:r>
            <a:r>
              <a:rPr lang="en-US" dirty="0">
                <a:latin typeface="+mj-lt"/>
                <a:cs typeface="Fira Sans Condensed Light" panose="020B0503050000020004" charset="0"/>
              </a:rPr>
              <a:t> </a:t>
            </a:r>
            <a:r>
              <a:rPr lang="en-US" dirty="0" err="1">
                <a:latin typeface="+mj-lt"/>
                <a:cs typeface="Fira Sans Condensed Light" panose="020B0503050000020004" charset="0"/>
              </a:rPr>
              <a:t>kết</a:t>
            </a:r>
            <a:r>
              <a:rPr lang="en-US" dirty="0">
                <a:latin typeface="+mj-lt"/>
                <a:cs typeface="Fira Sans Condensed Light" panose="020B0503050000020004" charset="0"/>
              </a:rPr>
              <a:t> </a:t>
            </a:r>
            <a:r>
              <a:rPr lang="en-US" dirty="0" err="1">
                <a:latin typeface="+mj-lt"/>
                <a:cs typeface="Fira Sans Condensed Light" panose="020B0503050000020004" charset="0"/>
              </a:rPr>
              <a:t>nối</a:t>
            </a:r>
            <a:r>
              <a:rPr lang="en-US" dirty="0">
                <a:latin typeface="+mj-lt"/>
                <a:cs typeface="Fira Sans Condensed Light" panose="020B0503050000020004" charset="0"/>
              </a:rPr>
              <a:t> </a:t>
            </a:r>
            <a:r>
              <a:rPr lang="en-US" dirty="0" err="1">
                <a:latin typeface="+mj-lt"/>
                <a:cs typeface="Fira Sans Condensed Light" panose="020B0503050000020004" charset="0"/>
              </a:rPr>
              <a:t>đến</a:t>
            </a:r>
            <a:r>
              <a:rPr lang="en-US" dirty="0">
                <a:latin typeface="+mj-lt"/>
                <a:cs typeface="Fira Sans Condensed Light" panose="020B0503050000020004" charset="0"/>
              </a:rPr>
              <a:t> </a:t>
            </a:r>
            <a:r>
              <a:rPr lang="en-US" dirty="0" err="1" smtClean="0">
                <a:latin typeface="+mj-lt"/>
                <a:cs typeface="Fira Sans Condensed Light" panose="020B0503050000020004" charset="0"/>
              </a:rPr>
              <a:t>nó</a:t>
            </a:r>
            <a:r>
              <a:rPr lang="en-US" dirty="0" smtClean="0">
                <a:latin typeface="+mj-lt"/>
                <a:cs typeface="Fira Sans Condensed Light" panose="020B0503050000020004" charset="0"/>
              </a:rPr>
              <a:t>.</a:t>
            </a:r>
            <a:endParaRPr lang="en-US" dirty="0">
              <a:latin typeface="+mj-lt"/>
              <a:cs typeface="Fira Sans Condensed Light" panose="020B0503050000020004" charset="0"/>
            </a:endParaRPr>
          </a:p>
        </p:txBody>
      </p:sp>
      <p:sp>
        <p:nvSpPr>
          <p:cNvPr id="11" name="Rectangle 10"/>
          <p:cNvSpPr/>
          <p:nvPr/>
        </p:nvSpPr>
        <p:spPr>
          <a:xfrm>
            <a:off x="555802" y="1821349"/>
            <a:ext cx="47313" cy="24603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P spid="7" grpId="0"/>
      <p:bldP spid="7" grpId="1"/>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6F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mj-lt"/>
            </a:endParaRPr>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99872" y="3568467"/>
            <a:ext cx="2150526" cy="1575033"/>
          </a:xfrm>
          <a:prstGeom prst="rect">
            <a:avLst/>
          </a:prstGeom>
        </p:spPr>
      </p:pic>
      <p:sp>
        <p:nvSpPr>
          <p:cNvPr id="6" name="Text Box 5"/>
          <p:cNvSpPr txBox="1"/>
          <p:nvPr/>
        </p:nvSpPr>
        <p:spPr>
          <a:xfrm>
            <a:off x="2261505" y="751820"/>
            <a:ext cx="4651740" cy="461665"/>
          </a:xfrm>
          <a:prstGeom prst="rect">
            <a:avLst/>
          </a:prstGeom>
          <a:noFill/>
        </p:spPr>
        <p:txBody>
          <a:bodyPr wrap="square" rtlCol="0">
            <a:spAutoFit/>
          </a:bodyPr>
          <a:lstStyle/>
          <a:p>
            <a:r>
              <a:rPr lang="en-US" sz="2400" b="1" dirty="0" err="1">
                <a:latin typeface="+mj-lt"/>
                <a:cs typeface="Bungee" charset="0"/>
              </a:rPr>
              <a:t>Biểu</a:t>
            </a:r>
            <a:r>
              <a:rPr lang="en-US" sz="2400" b="1" dirty="0">
                <a:latin typeface="+mj-lt"/>
                <a:cs typeface="Bungee" charset="0"/>
              </a:rPr>
              <a:t> </a:t>
            </a:r>
            <a:r>
              <a:rPr lang="en-US" sz="2400" b="1" dirty="0" err="1">
                <a:latin typeface="+mj-lt"/>
                <a:cs typeface="Bungee" charset="0"/>
              </a:rPr>
              <a:t>hiện</a:t>
            </a:r>
            <a:r>
              <a:rPr lang="en-US" sz="2400" b="1" dirty="0">
                <a:latin typeface="+mj-lt"/>
                <a:cs typeface="Bungee" charset="0"/>
              </a:rPr>
              <a:t> </a:t>
            </a:r>
            <a:r>
              <a:rPr lang="en-US" sz="2400" b="1" dirty="0" err="1">
                <a:latin typeface="+mj-lt"/>
                <a:cs typeface="Bungee" charset="0"/>
              </a:rPr>
              <a:t>khi</a:t>
            </a:r>
            <a:r>
              <a:rPr lang="en-US" sz="2400" b="1" dirty="0">
                <a:latin typeface="+mj-lt"/>
                <a:cs typeface="Bungee" charset="0"/>
              </a:rPr>
              <a:t> </a:t>
            </a:r>
            <a:r>
              <a:rPr lang="en-US" sz="2400" b="1" dirty="0" err="1">
                <a:latin typeface="+mj-lt"/>
                <a:cs typeface="Bungee" charset="0"/>
              </a:rPr>
              <a:t>bị</a:t>
            </a:r>
            <a:r>
              <a:rPr lang="en-US" sz="2400" b="1" dirty="0">
                <a:latin typeface="+mj-lt"/>
                <a:cs typeface="Bungee" charset="0"/>
              </a:rPr>
              <a:t>  </a:t>
            </a:r>
            <a:r>
              <a:rPr lang="en-US" sz="2400" b="1" dirty="0" err="1">
                <a:latin typeface="+mj-lt"/>
                <a:cs typeface="Bungee" charset="0"/>
              </a:rPr>
              <a:t>tấn</a:t>
            </a:r>
            <a:r>
              <a:rPr lang="en-US" sz="2400" b="1" dirty="0">
                <a:latin typeface="+mj-lt"/>
                <a:cs typeface="Bungee" charset="0"/>
              </a:rPr>
              <a:t> </a:t>
            </a:r>
            <a:r>
              <a:rPr lang="en-US" sz="2400" b="1" dirty="0" err="1">
                <a:latin typeface="+mj-lt"/>
                <a:cs typeface="Bungee" charset="0"/>
              </a:rPr>
              <a:t>công</a:t>
            </a:r>
            <a:r>
              <a:rPr lang="en-US" sz="2400" b="1" dirty="0">
                <a:latin typeface="+mj-lt"/>
                <a:cs typeface="Bungee" charset="0"/>
              </a:rPr>
              <a:t> DOS</a:t>
            </a:r>
            <a:endParaRPr lang="en-US" sz="2400" b="1" dirty="0">
              <a:latin typeface="+mj-lt"/>
              <a:cs typeface="Bungee" charset="0"/>
            </a:endParaRPr>
          </a:p>
        </p:txBody>
      </p:sp>
      <p:sp>
        <p:nvSpPr>
          <p:cNvPr id="9" name="Text Box 8"/>
          <p:cNvSpPr txBox="1"/>
          <p:nvPr/>
        </p:nvSpPr>
        <p:spPr>
          <a:xfrm>
            <a:off x="1157592" y="2010440"/>
            <a:ext cx="748057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smtClean="0">
                <a:latin typeface="+mj-lt"/>
                <a:cs typeface="Fira Sans Condensed Light" panose="020B0503050000020004" charset="0"/>
              </a:rPr>
              <a:t>Hiệu</a:t>
            </a:r>
            <a:r>
              <a:rPr lang="en-US" sz="2000" dirty="0" smtClean="0">
                <a:latin typeface="+mj-lt"/>
                <a:cs typeface="Fira Sans Condensed Light" panose="020B0503050000020004" charset="0"/>
              </a:rPr>
              <a:t> </a:t>
            </a:r>
            <a:r>
              <a:rPr lang="en-US" sz="2000" dirty="0" err="1">
                <a:latin typeface="+mj-lt"/>
                <a:cs typeface="Fira Sans Condensed Light" panose="020B0503050000020004" charset="0"/>
              </a:rPr>
              <a:t>suất</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mạng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chậm</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bất</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thường</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mở</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tệp</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hoặc</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truy</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cập</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các</a:t>
            </a:r>
            <a:r>
              <a:rPr lang="en-US" sz="2000" dirty="0">
                <a:latin typeface="+mj-lt"/>
                <a:cs typeface="Fira Sans Condensed Light" panose="020B0503050000020004" charset="0"/>
              </a:rPr>
              <a:t> </a:t>
            </a:r>
            <a:r>
              <a:rPr lang="en-US" sz="2000" dirty="0" err="1">
                <a:latin typeface="+mj-lt"/>
                <a:cs typeface="Fira Sans Condensed Light" panose="020B0503050000020004" charset="0"/>
              </a:rPr>
              <a:t>trang</a:t>
            </a:r>
            <a:r>
              <a:rPr lang="en-US" sz="2000" dirty="0">
                <a:latin typeface="+mj-lt"/>
                <a:cs typeface="Fira Sans Condensed Light" panose="020B0503050000020004" charset="0"/>
              </a:rPr>
              <a:t> web</a:t>
            </a:r>
            <a:r>
              <a:rPr lang="en-US" sz="2000" dirty="0" smtClean="0">
                <a:latin typeface="+mj-lt"/>
                <a:cs typeface="Fira Sans Condensed Light" panose="020B0503050000020004" charset="0"/>
              </a:rPr>
              <a:t>).</a:t>
            </a:r>
            <a:endParaRPr lang="en-US" sz="2000" dirty="0" smtClean="0">
              <a:latin typeface="+mj-lt"/>
              <a:cs typeface="Fira Sans Condensed Light" panose="020B0503050000020004" charset="0"/>
            </a:endParaRPr>
          </a:p>
          <a:p>
            <a:pPr marL="342900" indent="-342900">
              <a:buFont typeface="Arial" panose="020B0604020202020204" pitchFamily="34" charset="0"/>
              <a:buChar char="•"/>
            </a:pPr>
            <a:endParaRPr lang="en-US" sz="2000" dirty="0" smtClean="0">
              <a:latin typeface="+mj-lt"/>
              <a:cs typeface="Fira Sans Condensed Light" panose="020B0503050000020004" charset="0"/>
            </a:endParaRPr>
          </a:p>
          <a:p>
            <a:pPr marL="342900" indent="-342900">
              <a:buFont typeface="Arial" panose="020B0604020202020204" pitchFamily="34" charset="0"/>
              <a:buChar char="•"/>
            </a:pPr>
            <a:r>
              <a:rPr lang="en-US" sz="2000" dirty="0" err="1" smtClean="0">
                <a:cs typeface="Fira Sans Condensed Light" panose="020B0503050000020004" charset="0"/>
              </a:rPr>
              <a:t>Không</a:t>
            </a:r>
            <a:r>
              <a:rPr lang="en-US" sz="2000" dirty="0" smtClean="0">
                <a:cs typeface="Fira Sans Condensed Light" panose="020B0503050000020004" charset="0"/>
              </a:rPr>
              <a:t> </a:t>
            </a:r>
            <a:r>
              <a:rPr lang="en-US" sz="2000" dirty="0" err="1">
                <a:cs typeface="Fira Sans Condensed Light" panose="020B0503050000020004" charset="0"/>
              </a:rPr>
              <a:t>có</a:t>
            </a:r>
            <a:r>
              <a:rPr lang="en-US" sz="2000" dirty="0">
                <a:cs typeface="Fira Sans Condensed Light" panose="020B0503050000020004" charset="0"/>
              </a:rPr>
              <a:t> </a:t>
            </a:r>
            <a:r>
              <a:rPr lang="en-US" sz="2000" dirty="0" err="1">
                <a:cs typeface="Fira Sans Condensed Light" panose="020B0503050000020004" charset="0"/>
              </a:rPr>
              <a:t>sẵn</a:t>
            </a:r>
            <a:r>
              <a:rPr lang="en-US" sz="2000" dirty="0">
                <a:cs typeface="Fira Sans Condensed Light" panose="020B0503050000020004" charset="0"/>
              </a:rPr>
              <a:t> </a:t>
            </a:r>
            <a:r>
              <a:rPr lang="en-US" sz="2000" dirty="0" err="1">
                <a:cs typeface="Fira Sans Condensed Light" panose="020B0503050000020004" charset="0"/>
              </a:rPr>
              <a:t>một</a:t>
            </a:r>
            <a:r>
              <a:rPr lang="en-US" sz="2000" dirty="0">
                <a:cs typeface="Fira Sans Condensed Light" panose="020B0503050000020004" charset="0"/>
              </a:rPr>
              <a:t> </a:t>
            </a:r>
            <a:r>
              <a:rPr lang="en-US" sz="2000" dirty="0" err="1">
                <a:cs typeface="Fira Sans Condensed Light" panose="020B0503050000020004" charset="0"/>
              </a:rPr>
              <a:t>trang</a:t>
            </a:r>
            <a:r>
              <a:rPr lang="en-US" sz="2000" dirty="0">
                <a:cs typeface="Fira Sans Condensed Light" panose="020B0503050000020004" charset="0"/>
              </a:rPr>
              <a:t> web </a:t>
            </a:r>
            <a:r>
              <a:rPr lang="en-US" sz="2000" dirty="0" err="1">
                <a:cs typeface="Fira Sans Condensed Light" panose="020B0503050000020004" charset="0"/>
              </a:rPr>
              <a:t>cụ</a:t>
            </a:r>
            <a:r>
              <a:rPr lang="en-US" sz="2000" dirty="0">
                <a:cs typeface="Fira Sans Condensed Light" panose="020B0503050000020004" charset="0"/>
              </a:rPr>
              <a:t> </a:t>
            </a:r>
            <a:r>
              <a:rPr lang="en-US" sz="2000" dirty="0" err="1">
                <a:cs typeface="Fira Sans Condensed Light" panose="020B0503050000020004" charset="0"/>
              </a:rPr>
              <a:t>thể</a:t>
            </a:r>
            <a:r>
              <a:rPr lang="en-US" sz="2000" dirty="0" smtClean="0">
                <a:cs typeface="Fira Sans Condensed Light" panose="020B0503050000020004" charset="0"/>
              </a:rPr>
              <a:t>.</a:t>
            </a:r>
            <a:endParaRPr lang="en-US" sz="2000" dirty="0" smtClean="0">
              <a:latin typeface="+mj-lt"/>
              <a:cs typeface="Fira Sans Condensed Light" panose="020B0503050000020004" charset="0"/>
            </a:endParaRPr>
          </a:p>
          <a:p>
            <a:pPr marL="342900" indent="-342900">
              <a:buFont typeface="Arial" panose="020B0604020202020204" pitchFamily="34" charset="0"/>
              <a:buChar char="•"/>
            </a:pPr>
            <a:endParaRPr lang="en-US" sz="2000" dirty="0">
              <a:latin typeface="+mj-lt"/>
              <a:cs typeface="Fira Sans Condensed Light" panose="020B0503050000020004" charset="0"/>
            </a:endParaRPr>
          </a:p>
          <a:p>
            <a:pPr marL="342900" indent="-342900">
              <a:buFont typeface="Arial" panose="020B0604020202020204" pitchFamily="34" charset="0"/>
              <a:buChar char="•"/>
            </a:pPr>
            <a:r>
              <a:rPr lang="en-US" sz="2000" dirty="0" err="1" smtClean="0">
                <a:cs typeface="Fira Sans Condensed Light" panose="020B0503050000020004" charset="0"/>
              </a:rPr>
              <a:t>Không</a:t>
            </a:r>
            <a:r>
              <a:rPr lang="en-US" sz="2000" dirty="0" smtClean="0">
                <a:cs typeface="Fira Sans Condensed Light" panose="020B0503050000020004" charset="0"/>
              </a:rPr>
              <a:t> </a:t>
            </a:r>
            <a:r>
              <a:rPr lang="en-US" sz="2000" dirty="0" err="1">
                <a:cs typeface="Fira Sans Condensed Light" panose="020B0503050000020004" charset="0"/>
              </a:rPr>
              <a:t>có</a:t>
            </a:r>
            <a:r>
              <a:rPr lang="en-US" sz="2000" dirty="0">
                <a:cs typeface="Fira Sans Condensed Light" panose="020B0503050000020004" charset="0"/>
              </a:rPr>
              <a:t> </a:t>
            </a:r>
            <a:r>
              <a:rPr lang="en-US" sz="2000" dirty="0" err="1">
                <a:cs typeface="Fira Sans Condensed Light" panose="020B0503050000020004" charset="0"/>
              </a:rPr>
              <a:t>khả</a:t>
            </a:r>
            <a:r>
              <a:rPr lang="en-US" sz="2000" dirty="0">
                <a:cs typeface="Fira Sans Condensed Light" panose="020B0503050000020004" charset="0"/>
              </a:rPr>
              <a:t> </a:t>
            </a:r>
            <a:r>
              <a:rPr lang="en-US" sz="2000" dirty="0" err="1">
                <a:cs typeface="Fira Sans Condensed Light" panose="020B0503050000020004" charset="0"/>
              </a:rPr>
              <a:t>năng</a:t>
            </a:r>
            <a:r>
              <a:rPr lang="en-US" sz="2000" dirty="0">
                <a:cs typeface="Fira Sans Condensed Light" panose="020B0503050000020004" charset="0"/>
              </a:rPr>
              <a:t> </a:t>
            </a:r>
            <a:r>
              <a:rPr lang="en-US" sz="2000" dirty="0" err="1">
                <a:cs typeface="Fira Sans Condensed Light" panose="020B0503050000020004" charset="0"/>
              </a:rPr>
              <a:t>truy</a:t>
            </a:r>
            <a:r>
              <a:rPr lang="en-US" sz="2000" dirty="0">
                <a:cs typeface="Fira Sans Condensed Light" panose="020B0503050000020004" charset="0"/>
              </a:rPr>
              <a:t> </a:t>
            </a:r>
            <a:r>
              <a:rPr lang="en-US" sz="2000" dirty="0" err="1">
                <a:cs typeface="Fira Sans Condensed Light" panose="020B0503050000020004" charset="0"/>
              </a:rPr>
              <a:t>cập</a:t>
            </a:r>
            <a:r>
              <a:rPr lang="en-US" sz="2000" dirty="0">
                <a:cs typeface="Fira Sans Condensed Light" panose="020B0503050000020004" charset="0"/>
              </a:rPr>
              <a:t> </a:t>
            </a:r>
            <a:r>
              <a:rPr lang="en-US" sz="2000" dirty="0" err="1">
                <a:cs typeface="Fira Sans Condensed Light" panose="020B0503050000020004" charset="0"/>
              </a:rPr>
              <a:t>bất</a:t>
            </a:r>
            <a:r>
              <a:rPr lang="en-US" sz="2000" dirty="0">
                <a:cs typeface="Fira Sans Condensed Light" panose="020B0503050000020004" charset="0"/>
              </a:rPr>
              <a:t> </a:t>
            </a:r>
            <a:r>
              <a:rPr lang="en-US" sz="2000" dirty="0" err="1">
                <a:cs typeface="Fira Sans Condensed Light" panose="020B0503050000020004" charset="0"/>
              </a:rPr>
              <a:t>kỳ</a:t>
            </a:r>
            <a:r>
              <a:rPr lang="en-US" sz="2000" dirty="0">
                <a:cs typeface="Fira Sans Condensed Light" panose="020B0503050000020004" charset="0"/>
              </a:rPr>
              <a:t> </a:t>
            </a:r>
            <a:r>
              <a:rPr lang="en-US" sz="2000" dirty="0" err="1">
                <a:cs typeface="Fira Sans Condensed Light" panose="020B0503050000020004" charset="0"/>
              </a:rPr>
              <a:t>trang</a:t>
            </a:r>
            <a:r>
              <a:rPr lang="en-US" sz="2000" dirty="0">
                <a:cs typeface="Fira Sans Condensed Light" panose="020B0503050000020004" charset="0"/>
              </a:rPr>
              <a:t> web </a:t>
            </a:r>
            <a:r>
              <a:rPr lang="en-US" sz="2000" dirty="0" err="1">
                <a:cs typeface="Fira Sans Condensed Light" panose="020B0503050000020004" charset="0"/>
              </a:rPr>
              <a:t>nào</a:t>
            </a:r>
            <a:r>
              <a:rPr lang="en-US" sz="2000" dirty="0">
                <a:cs typeface="Fira Sans Condensed Light" panose="020B0503050000020004" charset="0"/>
              </a:rPr>
              <a:t>.</a:t>
            </a:r>
            <a:endParaRPr lang="en-US" sz="2000" dirty="0">
              <a:cs typeface="Fira Sans Condensed Light" panose="020B0503050000020004" charset="0"/>
            </a:endParaRPr>
          </a:p>
          <a:p>
            <a:pPr marL="342900" indent="-342900">
              <a:buFont typeface="Arial" panose="020B0604020202020204" pitchFamily="34" charset="0"/>
              <a:buChar char="•"/>
            </a:pPr>
            <a:endParaRPr lang="en-US" sz="2000" dirty="0">
              <a:latin typeface="+mj-lt"/>
              <a:cs typeface="Fira Sans Condensed Light" panose="020B0503050000020004" charset="0"/>
            </a:endParaRPr>
          </a:p>
        </p:txBody>
      </p:sp>
      <p:sp>
        <p:nvSpPr>
          <p:cNvPr id="14" name="Rectangle 13"/>
          <p:cNvSpPr/>
          <p:nvPr/>
        </p:nvSpPr>
        <p:spPr>
          <a:xfrm>
            <a:off x="993546" y="2010440"/>
            <a:ext cx="45719" cy="19140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6100</Words>
  <Application>WPS Presentation</Application>
  <PresentationFormat>On-screen Show (16:9)</PresentationFormat>
  <Paragraphs>139</Paragraphs>
  <Slides>21</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21</vt:i4>
      </vt:variant>
    </vt:vector>
  </HeadingPairs>
  <TitlesOfParts>
    <vt:vector size="43" baseType="lpstr">
      <vt:lpstr>Arial</vt:lpstr>
      <vt:lpstr>SimSun</vt:lpstr>
      <vt:lpstr>Wingdings</vt:lpstr>
      <vt:lpstr>Arial</vt:lpstr>
      <vt:lpstr>Bungee</vt:lpstr>
      <vt:lpstr>Advent Pro</vt:lpstr>
      <vt:lpstr>Advent Pro Medium</vt:lpstr>
      <vt:lpstr>Rajdhani Medium</vt:lpstr>
      <vt:lpstr>Prompt</vt:lpstr>
      <vt:lpstr>Roboto</vt:lpstr>
      <vt:lpstr>Open Sans Light</vt:lpstr>
      <vt:lpstr>Fira Sans Condensed Light</vt:lpstr>
      <vt:lpstr>Bungee</vt:lpstr>
      <vt:lpstr>Microsoft YaHei</vt:lpstr>
      <vt:lpstr>Arial Unicode MS</vt:lpstr>
      <vt:lpstr>Calibri</vt:lpstr>
      <vt:lpstr>Times New Roman</vt:lpstr>
      <vt:lpstr>Fira Sans Condensed Light</vt:lpstr>
      <vt:lpstr>Autocars &amp; Rolling Bikes No Wheel</vt:lpstr>
      <vt:lpstr>Segoe Print</vt:lpstr>
      <vt:lpstr>Josefin Slab</vt:lpstr>
      <vt:lpstr>Interactive Tech by Slidesgo</vt:lpstr>
      <vt:lpstr>DOS ATTACK</vt:lpstr>
      <vt:lpstr>OUT TEAM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SYN attack</vt:lpstr>
      <vt:lpstr>SYN ATTACK </vt:lpstr>
      <vt:lpstr>UDP FLOOD</vt:lpstr>
      <vt:lpstr>PowerPoint 演示文稿</vt:lpstr>
      <vt:lpstr>PowerPoint 演示文稿</vt:lpstr>
      <vt:lpstr>PowerPoint 演示文稿</vt:lpstr>
      <vt:lpstr>MÔ HÌNH THỰC NGHIỆM TẤN CÔNG DOS</vt:lpstr>
      <vt:lpstr>PowerPoint 演示文稿</vt:lpstr>
      <vt:lpstr>PowerPoint 演示文稿</vt:lpstr>
      <vt:lpstr>MÔ HÌNH THỰC NGHIỆM TẤN CÔNG DOS</vt:lpstr>
      <vt:lpstr>THANKS!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 attack</dc:title>
  <dc:creator>Erik Horus</dc:creator>
  <cp:lastModifiedBy>PTP</cp:lastModifiedBy>
  <cp:revision>65</cp:revision>
  <dcterms:created xsi:type="dcterms:W3CDTF">2020-11-16T15:05:00Z</dcterms:created>
  <dcterms:modified xsi:type="dcterms:W3CDTF">2020-11-25T10:17:51Z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